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1"/>
  </p:sldMasterIdLst>
  <p:notesMasterIdLst>
    <p:notesMasterId r:id="rId37"/>
  </p:notesMasterIdLst>
  <p:handoutMasterIdLst>
    <p:handoutMasterId r:id="rId38"/>
  </p:handoutMasterIdLst>
  <p:sldIdLst>
    <p:sldId id="256" r:id="rId2"/>
    <p:sldId id="535" r:id="rId3"/>
    <p:sldId id="555" r:id="rId4"/>
    <p:sldId id="573" r:id="rId5"/>
    <p:sldId id="485" r:id="rId6"/>
    <p:sldId id="571" r:id="rId7"/>
    <p:sldId id="572" r:id="rId8"/>
    <p:sldId id="556" r:id="rId9"/>
    <p:sldId id="560" r:id="rId10"/>
    <p:sldId id="561" r:id="rId11"/>
    <p:sldId id="562" r:id="rId12"/>
    <p:sldId id="563" r:id="rId13"/>
    <p:sldId id="564" r:id="rId14"/>
    <p:sldId id="565" r:id="rId15"/>
    <p:sldId id="566" r:id="rId16"/>
    <p:sldId id="567" r:id="rId17"/>
    <p:sldId id="570" r:id="rId18"/>
    <p:sldId id="526" r:id="rId19"/>
    <p:sldId id="557" r:id="rId20"/>
    <p:sldId id="568" r:id="rId21"/>
    <p:sldId id="569" r:id="rId22"/>
    <p:sldId id="527" r:id="rId23"/>
    <p:sldId id="525" r:id="rId24"/>
    <p:sldId id="469" r:id="rId25"/>
    <p:sldId id="520" r:id="rId26"/>
    <p:sldId id="352" r:id="rId27"/>
    <p:sldId id="354" r:id="rId28"/>
    <p:sldId id="363" r:id="rId29"/>
    <p:sldId id="521" r:id="rId30"/>
    <p:sldId id="427" r:id="rId31"/>
    <p:sldId id="522" r:id="rId32"/>
    <p:sldId id="337" r:id="rId33"/>
    <p:sldId id="523" r:id="rId34"/>
    <p:sldId id="524" r:id="rId35"/>
    <p:sldId id="512" r:id="rId3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A918D"/>
    <a:srgbClr val="97BBB9"/>
    <a:srgbClr val="217CBF"/>
    <a:srgbClr val="2690CB"/>
    <a:srgbClr val="00A5E2"/>
    <a:srgbClr val="941100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29FDE-350E-4D3B-AAB3-8A0B76FB1588}" v="68" dt="2020-05-04T11:22:36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9" autoAdjust="0"/>
    <p:restoredTop sz="96383" autoAdjust="0"/>
  </p:normalViewPr>
  <p:slideViewPr>
    <p:cSldViewPr snapToGrid="0">
      <p:cViewPr varScale="1">
        <p:scale>
          <a:sx n="163" d="100"/>
          <a:sy n="163" d="100"/>
        </p:scale>
        <p:origin x="39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67220b7-51f5-4688-be2b-9ad4aaa21c40" providerId="ADAL" clId="{58729FDE-350E-4D3B-AAB3-8A0B76FB1588}"/>
    <pc:docChg chg="undo custSel addSld modSld">
      <pc:chgData name=" " userId="867220b7-51f5-4688-be2b-9ad4aaa21c40" providerId="ADAL" clId="{58729FDE-350E-4D3B-AAB3-8A0B76FB1588}" dt="2020-05-04T11:22:42.580" v="18253" actId="1076"/>
      <pc:docMkLst>
        <pc:docMk/>
      </pc:docMkLst>
      <pc:sldChg chg="addSp delSp modSp modNotesTx">
        <pc:chgData name=" " userId="867220b7-51f5-4688-be2b-9ad4aaa21c40" providerId="ADAL" clId="{58729FDE-350E-4D3B-AAB3-8A0B76FB1588}" dt="2020-05-04T11:22:42.580" v="18253" actId="1076"/>
        <pc:sldMkLst>
          <pc:docMk/>
          <pc:sldMk cId="911780520" sldId="256"/>
        </pc:sldMkLst>
        <pc:spChg chg="mod">
          <ac:chgData name=" " userId="867220b7-51f5-4688-be2b-9ad4aaa21c40" providerId="ADAL" clId="{58729FDE-350E-4D3B-AAB3-8A0B76FB1588}" dt="2020-05-04T00:09:05.024" v="4545" actId="20577"/>
          <ac:spMkLst>
            <pc:docMk/>
            <pc:sldMk cId="911780520" sldId="256"/>
            <ac:spMk id="2" creationId="{00000000-0000-0000-0000-000000000000}"/>
          </ac:spMkLst>
        </pc:spChg>
        <pc:picChg chg="add del mod">
          <ac:chgData name=" " userId="867220b7-51f5-4688-be2b-9ad4aaa21c40" providerId="ADAL" clId="{58729FDE-350E-4D3B-AAB3-8A0B76FB1588}" dt="2020-05-04T11:22:36.298" v="18250" actId="478"/>
          <ac:picMkLst>
            <pc:docMk/>
            <pc:sldMk cId="911780520" sldId="256"/>
            <ac:picMk id="3" creationId="{AC6BE674-5908-4A98-AECB-720E1045FD9B}"/>
          </ac:picMkLst>
        </pc:picChg>
        <pc:picChg chg="mod">
          <ac:chgData name=" " userId="867220b7-51f5-4688-be2b-9ad4aaa21c40" providerId="ADAL" clId="{58729FDE-350E-4D3B-AAB3-8A0B76FB1588}" dt="2020-04-26T02:38:13.841" v="75" actId="1076"/>
          <ac:picMkLst>
            <pc:docMk/>
            <pc:sldMk cId="911780520" sldId="256"/>
            <ac:picMk id="4" creationId="{4F63C881-B2C4-1E4D-84AD-6D446889D790}"/>
          </ac:picMkLst>
        </pc:picChg>
        <pc:picChg chg="add mod">
          <ac:chgData name=" " userId="867220b7-51f5-4688-be2b-9ad4aaa21c40" providerId="ADAL" clId="{58729FDE-350E-4D3B-AAB3-8A0B76FB1588}" dt="2020-05-04T11:22:42.580" v="18253" actId="1076"/>
          <ac:picMkLst>
            <pc:docMk/>
            <pc:sldMk cId="911780520" sldId="256"/>
            <ac:picMk id="5" creationId="{925EF373-013A-4135-9E1A-F219FC689B67}"/>
          </ac:picMkLst>
        </pc:picChg>
        <pc:picChg chg="del">
          <ac:chgData name=" " userId="867220b7-51f5-4688-be2b-9ad4aaa21c40" providerId="ADAL" clId="{58729FDE-350E-4D3B-AAB3-8A0B76FB1588}" dt="2020-04-26T02:38:00.934" v="70" actId="478"/>
          <ac:picMkLst>
            <pc:docMk/>
            <pc:sldMk cId="911780520" sldId="256"/>
            <ac:picMk id="8" creationId="{867A0F07-CA47-5244-A8FA-53AE438684CF}"/>
          </ac:picMkLst>
        </pc:picChg>
      </pc:sldChg>
      <pc:sldChg chg="addSp modSp modNotesTx">
        <pc:chgData name=" " userId="867220b7-51f5-4688-be2b-9ad4aaa21c40" providerId="ADAL" clId="{58729FDE-350E-4D3B-AAB3-8A0B76FB1588}" dt="2020-05-04T04:21:13.883" v="13056" actId="20577"/>
        <pc:sldMkLst>
          <pc:docMk/>
          <pc:sldMk cId="3416978433" sldId="511"/>
        </pc:sldMkLst>
        <pc:spChg chg="mod">
          <ac:chgData name=" " userId="867220b7-51f5-4688-be2b-9ad4aaa21c40" providerId="ADAL" clId="{58729FDE-350E-4D3B-AAB3-8A0B76FB1588}" dt="2020-05-01T09:15:32.821" v="4042" actId="20577"/>
          <ac:spMkLst>
            <pc:docMk/>
            <pc:sldMk cId="3416978433" sldId="511"/>
            <ac:spMk id="3" creationId="{73CF40B5-2C46-4D87-B8AC-1C3A7EC9C18C}"/>
          </ac:spMkLst>
        </pc:spChg>
        <pc:spChg chg="add mod">
          <ac:chgData name=" " userId="867220b7-51f5-4688-be2b-9ad4aaa21c40" providerId="ADAL" clId="{58729FDE-350E-4D3B-AAB3-8A0B76FB1588}" dt="2020-05-01T09:16:23.501" v="4100" actId="1076"/>
          <ac:spMkLst>
            <pc:docMk/>
            <pc:sldMk cId="3416978433" sldId="511"/>
            <ac:spMk id="6" creationId="{5E7E8B56-CD3F-4917-8498-5BFB0BDFF16E}"/>
          </ac:spMkLst>
        </pc:spChg>
      </pc:sldChg>
      <pc:sldChg chg="addSp delSp modSp modNotesTx">
        <pc:chgData name=" " userId="867220b7-51f5-4688-be2b-9ad4aaa21c40" providerId="ADAL" clId="{58729FDE-350E-4D3B-AAB3-8A0B76FB1588}" dt="2020-05-04T05:20:33.617" v="17348" actId="478"/>
        <pc:sldMkLst>
          <pc:docMk/>
          <pc:sldMk cId="3084798626" sldId="512"/>
        </pc:sldMkLst>
        <pc:spChg chg="add del mod">
          <ac:chgData name=" " userId="867220b7-51f5-4688-be2b-9ad4aaa21c40" providerId="ADAL" clId="{58729FDE-350E-4D3B-AAB3-8A0B76FB1588}" dt="2020-05-04T05:20:33.617" v="17348" actId="478"/>
          <ac:spMkLst>
            <pc:docMk/>
            <pc:sldMk cId="3084798626" sldId="512"/>
            <ac:spMk id="2" creationId="{1DA63B35-C1FA-4C38-AF1C-229C1F7CA118}"/>
          </ac:spMkLst>
        </pc:spChg>
      </pc:sldChg>
      <pc:sldChg chg="addSp modSp modAnim modNotesTx">
        <pc:chgData name=" " userId="867220b7-51f5-4688-be2b-9ad4aaa21c40" providerId="ADAL" clId="{58729FDE-350E-4D3B-AAB3-8A0B76FB1588}" dt="2020-05-04T04:33:45.987" v="13985" actId="20577"/>
        <pc:sldMkLst>
          <pc:docMk/>
          <pc:sldMk cId="195885466" sldId="513"/>
        </pc:sldMkLst>
        <pc:spChg chg="mod">
          <ac:chgData name=" " userId="867220b7-51f5-4688-be2b-9ad4aaa21c40" providerId="ADAL" clId="{58729FDE-350E-4D3B-AAB3-8A0B76FB1588}" dt="2020-05-04T04:32:41.556" v="13881" actId="20577"/>
          <ac:spMkLst>
            <pc:docMk/>
            <pc:sldMk cId="195885466" sldId="513"/>
            <ac:spMk id="3" creationId="{73CF40B5-2C46-4D87-B8AC-1C3A7EC9C18C}"/>
          </ac:spMkLst>
        </pc:spChg>
        <pc:spChg chg="add mod">
          <ac:chgData name=" " userId="867220b7-51f5-4688-be2b-9ad4aaa21c40" providerId="ADAL" clId="{58729FDE-350E-4D3B-AAB3-8A0B76FB1588}" dt="2020-05-04T04:33:13.653" v="13901" actId="20577"/>
          <ac:spMkLst>
            <pc:docMk/>
            <pc:sldMk cId="195885466" sldId="513"/>
            <ac:spMk id="5" creationId="{D8289D68-B239-4A8C-8698-5227401DFF0C}"/>
          </ac:spMkLst>
        </pc:spChg>
      </pc:sldChg>
      <pc:sldChg chg="modSp modNotesTx">
        <pc:chgData name=" " userId="867220b7-51f5-4688-be2b-9ad4aaa21c40" providerId="ADAL" clId="{58729FDE-350E-4D3B-AAB3-8A0B76FB1588}" dt="2020-05-04T05:15:06.847" v="17104" actId="313"/>
        <pc:sldMkLst>
          <pc:docMk/>
          <pc:sldMk cId="2513203659" sldId="514"/>
        </pc:sldMkLst>
        <pc:spChg chg="mod">
          <ac:chgData name=" " userId="867220b7-51f5-4688-be2b-9ad4aaa21c40" providerId="ADAL" clId="{58729FDE-350E-4D3B-AAB3-8A0B76FB1588}" dt="2020-05-04T05:10:23.952" v="16346" actId="20577"/>
          <ac:spMkLst>
            <pc:docMk/>
            <pc:sldMk cId="2513203659" sldId="514"/>
            <ac:spMk id="3" creationId="{73CF40B5-2C46-4D87-B8AC-1C3A7EC9C18C}"/>
          </ac:spMkLst>
        </pc:spChg>
      </pc:sldChg>
      <pc:sldChg chg="modNotesTx">
        <pc:chgData name=" " userId="867220b7-51f5-4688-be2b-9ad4aaa21c40" providerId="ADAL" clId="{58729FDE-350E-4D3B-AAB3-8A0B76FB1588}" dt="2020-05-04T05:07:39.560" v="16157" actId="20577"/>
        <pc:sldMkLst>
          <pc:docMk/>
          <pc:sldMk cId="1215820799" sldId="515"/>
        </pc:sldMkLst>
      </pc:sldChg>
      <pc:sldChg chg="modSp modNotesTx">
        <pc:chgData name=" " userId="867220b7-51f5-4688-be2b-9ad4aaa21c40" providerId="ADAL" clId="{58729FDE-350E-4D3B-AAB3-8A0B76FB1588}" dt="2020-05-04T01:46:02.005" v="7932" actId="20577"/>
        <pc:sldMkLst>
          <pc:docMk/>
          <pc:sldMk cId="1420807578" sldId="516"/>
        </pc:sldMkLst>
        <pc:spChg chg="mod">
          <ac:chgData name=" " userId="867220b7-51f5-4688-be2b-9ad4aaa21c40" providerId="ADAL" clId="{58729FDE-350E-4D3B-AAB3-8A0B76FB1588}" dt="2020-04-29T06:18:41.797" v="1605" actId="15"/>
          <ac:spMkLst>
            <pc:docMk/>
            <pc:sldMk cId="1420807578" sldId="516"/>
            <ac:spMk id="3" creationId="{C69AE1E1-B43E-4303-9870-F411FD5090F5}"/>
          </ac:spMkLst>
        </pc:spChg>
      </pc:sldChg>
      <pc:sldChg chg="modSp modNotesTx">
        <pc:chgData name=" " userId="867220b7-51f5-4688-be2b-9ad4aaa21c40" providerId="ADAL" clId="{58729FDE-350E-4D3B-AAB3-8A0B76FB1588}" dt="2020-05-04T02:18:24.864" v="9401" actId="20577"/>
        <pc:sldMkLst>
          <pc:docMk/>
          <pc:sldMk cId="755163712" sldId="517"/>
        </pc:sldMkLst>
        <pc:spChg chg="mod">
          <ac:chgData name=" " userId="867220b7-51f5-4688-be2b-9ad4aaa21c40" providerId="ADAL" clId="{58729FDE-350E-4D3B-AAB3-8A0B76FB1588}" dt="2020-05-04T00:26:23.997" v="4622" actId="20577"/>
          <ac:spMkLst>
            <pc:docMk/>
            <pc:sldMk cId="755163712" sldId="517"/>
            <ac:spMk id="3" creationId="{C69AE1E1-B43E-4303-9870-F411FD5090F5}"/>
          </ac:spMkLst>
        </pc:spChg>
        <pc:spChg chg="mod">
          <ac:chgData name=" " userId="867220b7-51f5-4688-be2b-9ad4aaa21c40" providerId="ADAL" clId="{58729FDE-350E-4D3B-AAB3-8A0B76FB1588}" dt="2020-05-01T08:24:26.934" v="2350" actId="1076"/>
          <ac:spMkLst>
            <pc:docMk/>
            <pc:sldMk cId="755163712" sldId="517"/>
            <ac:spMk id="5" creationId="{F8F4B2CA-C70D-48AC-9B8E-77582FD7DB7A}"/>
          </ac:spMkLst>
        </pc:spChg>
        <pc:spChg chg="mod">
          <ac:chgData name=" " userId="867220b7-51f5-4688-be2b-9ad4aaa21c40" providerId="ADAL" clId="{58729FDE-350E-4D3B-AAB3-8A0B76FB1588}" dt="2020-05-01T08:24:26.934" v="2350" actId="1076"/>
          <ac:spMkLst>
            <pc:docMk/>
            <pc:sldMk cId="755163712" sldId="517"/>
            <ac:spMk id="12" creationId="{FD8474E0-C9AF-493F-82B9-B5D265A10B4B}"/>
          </ac:spMkLst>
        </pc:spChg>
        <pc:spChg chg="mod">
          <ac:chgData name=" " userId="867220b7-51f5-4688-be2b-9ad4aaa21c40" providerId="ADAL" clId="{58729FDE-350E-4D3B-AAB3-8A0B76FB1588}" dt="2020-05-01T08:24:26.934" v="2350" actId="1076"/>
          <ac:spMkLst>
            <pc:docMk/>
            <pc:sldMk cId="755163712" sldId="517"/>
            <ac:spMk id="13" creationId="{DE0930B7-48BE-4F3C-B8B5-A2A9A0047C4D}"/>
          </ac:spMkLst>
        </pc:spChg>
        <pc:spChg chg="mod">
          <ac:chgData name=" " userId="867220b7-51f5-4688-be2b-9ad4aaa21c40" providerId="ADAL" clId="{58729FDE-350E-4D3B-AAB3-8A0B76FB1588}" dt="2020-05-01T08:24:26.934" v="2350" actId="1076"/>
          <ac:spMkLst>
            <pc:docMk/>
            <pc:sldMk cId="755163712" sldId="517"/>
            <ac:spMk id="14" creationId="{9BD34C87-D626-40FC-98B7-A04DE6AC0B03}"/>
          </ac:spMkLst>
        </pc:spChg>
        <pc:spChg chg="mod">
          <ac:chgData name=" " userId="867220b7-51f5-4688-be2b-9ad4aaa21c40" providerId="ADAL" clId="{58729FDE-350E-4D3B-AAB3-8A0B76FB1588}" dt="2020-05-01T08:24:26.934" v="2350" actId="1076"/>
          <ac:spMkLst>
            <pc:docMk/>
            <pc:sldMk cId="755163712" sldId="517"/>
            <ac:spMk id="15" creationId="{F9FE4DD4-3148-4C81-BE90-91B1203680DB}"/>
          </ac:spMkLst>
        </pc:spChg>
        <pc:spChg chg="mod">
          <ac:chgData name=" " userId="867220b7-51f5-4688-be2b-9ad4aaa21c40" providerId="ADAL" clId="{58729FDE-350E-4D3B-AAB3-8A0B76FB1588}" dt="2020-05-01T08:24:26.934" v="2350" actId="1076"/>
          <ac:spMkLst>
            <pc:docMk/>
            <pc:sldMk cId="755163712" sldId="517"/>
            <ac:spMk id="19" creationId="{996BFC1A-7300-4626-BA53-769B53BC5973}"/>
          </ac:spMkLst>
        </pc:spChg>
        <pc:spChg chg="mod">
          <ac:chgData name=" " userId="867220b7-51f5-4688-be2b-9ad4aaa21c40" providerId="ADAL" clId="{58729FDE-350E-4D3B-AAB3-8A0B76FB1588}" dt="2020-05-01T08:24:26.934" v="2350" actId="1076"/>
          <ac:spMkLst>
            <pc:docMk/>
            <pc:sldMk cId="755163712" sldId="517"/>
            <ac:spMk id="23" creationId="{0C0D9A91-048C-48F3-8897-B70BB2B68908}"/>
          </ac:spMkLst>
        </pc:spChg>
        <pc:grpChg chg="mod">
          <ac:chgData name=" " userId="867220b7-51f5-4688-be2b-9ad4aaa21c40" providerId="ADAL" clId="{58729FDE-350E-4D3B-AAB3-8A0B76FB1588}" dt="2020-05-01T08:24:26.934" v="2350" actId="1076"/>
          <ac:grpSpMkLst>
            <pc:docMk/>
            <pc:sldMk cId="755163712" sldId="517"/>
            <ac:grpSpMk id="6" creationId="{DB13D352-6C48-4945-9F17-D26A77167F4D}"/>
          </ac:grpSpMkLst>
        </pc:grpChg>
        <pc:grpChg chg="mod">
          <ac:chgData name=" " userId="867220b7-51f5-4688-be2b-9ad4aaa21c40" providerId="ADAL" clId="{58729FDE-350E-4D3B-AAB3-8A0B76FB1588}" dt="2020-05-01T08:24:26.934" v="2350" actId="1076"/>
          <ac:grpSpMkLst>
            <pc:docMk/>
            <pc:sldMk cId="755163712" sldId="517"/>
            <ac:grpSpMk id="9" creationId="{179244AF-1628-4399-99EF-1612D461BB44}"/>
          </ac:grpSpMkLst>
        </pc:grpChg>
        <pc:grpChg chg="mod">
          <ac:chgData name=" " userId="867220b7-51f5-4688-be2b-9ad4aaa21c40" providerId="ADAL" clId="{58729FDE-350E-4D3B-AAB3-8A0B76FB1588}" dt="2020-05-01T08:24:26.934" v="2350" actId="1076"/>
          <ac:grpSpMkLst>
            <pc:docMk/>
            <pc:sldMk cId="755163712" sldId="517"/>
            <ac:grpSpMk id="20" creationId="{7A6B3F58-5DBA-4EB6-81F3-6B2D26ED5EDB}"/>
          </ac:grpSpMkLst>
        </pc:grpChg>
        <pc:cxnChg chg="mod">
          <ac:chgData name=" " userId="867220b7-51f5-4688-be2b-9ad4aaa21c40" providerId="ADAL" clId="{58729FDE-350E-4D3B-AAB3-8A0B76FB1588}" dt="2020-05-01T08:24:26.934" v="2350" actId="1076"/>
          <ac:cxnSpMkLst>
            <pc:docMk/>
            <pc:sldMk cId="755163712" sldId="517"/>
            <ac:cxnSpMk id="16" creationId="{1764F6E6-E55D-4D33-A40D-CDD3E1AD773B}"/>
          </ac:cxnSpMkLst>
        </pc:cxnChg>
        <pc:cxnChg chg="mod">
          <ac:chgData name=" " userId="867220b7-51f5-4688-be2b-9ad4aaa21c40" providerId="ADAL" clId="{58729FDE-350E-4D3B-AAB3-8A0B76FB1588}" dt="2020-05-01T08:24:26.934" v="2350" actId="1076"/>
          <ac:cxnSpMkLst>
            <pc:docMk/>
            <pc:sldMk cId="755163712" sldId="517"/>
            <ac:cxnSpMk id="17" creationId="{B61284E3-E412-4157-8506-86728885060E}"/>
          </ac:cxnSpMkLst>
        </pc:cxnChg>
      </pc:sldChg>
      <pc:sldChg chg="addSp modSp modNotesTx">
        <pc:chgData name=" " userId="867220b7-51f5-4688-be2b-9ad4aaa21c40" providerId="ADAL" clId="{58729FDE-350E-4D3B-AAB3-8A0B76FB1588}" dt="2020-05-04T01:35:23.102" v="7025" actId="20577"/>
        <pc:sldMkLst>
          <pc:docMk/>
          <pc:sldMk cId="2735134379" sldId="518"/>
        </pc:sldMkLst>
        <pc:spChg chg="mod">
          <ac:chgData name=" " userId="867220b7-51f5-4688-be2b-9ad4aaa21c40" providerId="ADAL" clId="{58729FDE-350E-4D3B-AAB3-8A0B76FB1588}" dt="2020-05-01T07:58:07.830" v="1663" actId="20577"/>
          <ac:spMkLst>
            <pc:docMk/>
            <pc:sldMk cId="2735134379" sldId="518"/>
            <ac:spMk id="2" creationId="{C42D981E-E958-4292-974B-8F73F43B0438}"/>
          </ac:spMkLst>
        </pc:spChg>
        <pc:spChg chg="mod">
          <ac:chgData name=" " userId="867220b7-51f5-4688-be2b-9ad4aaa21c40" providerId="ADAL" clId="{58729FDE-350E-4D3B-AAB3-8A0B76FB1588}" dt="2020-05-04T00:10:53.159" v="4559" actId="6549"/>
          <ac:spMkLst>
            <pc:docMk/>
            <pc:sldMk cId="2735134379" sldId="518"/>
            <ac:spMk id="3" creationId="{21AD5A93-EA5D-40F3-92EF-A435EDDA7481}"/>
          </ac:spMkLst>
        </pc:spChg>
        <pc:picChg chg="add mod">
          <ac:chgData name=" " userId="867220b7-51f5-4688-be2b-9ad4aaa21c40" providerId="ADAL" clId="{58729FDE-350E-4D3B-AAB3-8A0B76FB1588}" dt="2020-05-04T00:09:39.794" v="4550" actId="14100"/>
          <ac:picMkLst>
            <pc:docMk/>
            <pc:sldMk cId="2735134379" sldId="518"/>
            <ac:picMk id="5" creationId="{5CFAF1D3-1C5E-49F0-AA8D-5D77C0BB7661}"/>
          </ac:picMkLst>
        </pc:picChg>
      </pc:sldChg>
      <pc:sldChg chg="modSp modNotesTx">
        <pc:chgData name=" " userId="867220b7-51f5-4688-be2b-9ad4aaa21c40" providerId="ADAL" clId="{58729FDE-350E-4D3B-AAB3-8A0B76FB1588}" dt="2020-05-04T02:25:08.344" v="9940" actId="6549"/>
        <pc:sldMkLst>
          <pc:docMk/>
          <pc:sldMk cId="3921452306" sldId="519"/>
        </pc:sldMkLst>
        <pc:spChg chg="mod">
          <ac:chgData name=" " userId="867220b7-51f5-4688-be2b-9ad4aaa21c40" providerId="ADAL" clId="{58729FDE-350E-4D3B-AAB3-8A0B76FB1588}" dt="2020-05-01T08:29:25.867" v="2602" actId="20577"/>
          <ac:spMkLst>
            <pc:docMk/>
            <pc:sldMk cId="3921452306" sldId="519"/>
            <ac:spMk id="3" creationId="{4F87C710-D862-48C1-8180-FEE12EFE6F9A}"/>
          </ac:spMkLst>
        </pc:spChg>
        <pc:picChg chg="mod">
          <ac:chgData name=" " userId="867220b7-51f5-4688-be2b-9ad4aaa21c40" providerId="ADAL" clId="{58729FDE-350E-4D3B-AAB3-8A0B76FB1588}" dt="2020-05-01T08:28:29.012" v="2571" actId="1076"/>
          <ac:picMkLst>
            <pc:docMk/>
            <pc:sldMk cId="3921452306" sldId="519"/>
            <ac:picMk id="5" creationId="{A60759A8-27BF-48AA-BAD1-F1652C6DD36B}"/>
          </ac:picMkLst>
        </pc:picChg>
      </pc:sldChg>
      <pc:sldChg chg="modSp modNotesTx">
        <pc:chgData name=" " userId="867220b7-51f5-4688-be2b-9ad4aaa21c40" providerId="ADAL" clId="{58729FDE-350E-4D3B-AAB3-8A0B76FB1588}" dt="2020-05-04T02:29:15.751" v="10346" actId="20577"/>
        <pc:sldMkLst>
          <pc:docMk/>
          <pc:sldMk cId="799830870" sldId="520"/>
        </pc:sldMkLst>
        <pc:spChg chg="mod">
          <ac:chgData name=" " userId="867220b7-51f5-4688-be2b-9ad4aaa21c40" providerId="ADAL" clId="{58729FDE-350E-4D3B-AAB3-8A0B76FB1588}" dt="2020-05-01T08:34:32.957" v="2805" actId="20577"/>
          <ac:spMkLst>
            <pc:docMk/>
            <pc:sldMk cId="799830870" sldId="520"/>
            <ac:spMk id="3" creationId="{A14D0CED-1375-4191-9CF9-4B2D3B00B482}"/>
          </ac:spMkLst>
        </pc:spChg>
        <pc:spChg chg="mod">
          <ac:chgData name=" " userId="867220b7-51f5-4688-be2b-9ad4aaa21c40" providerId="ADAL" clId="{58729FDE-350E-4D3B-AAB3-8A0B76FB1588}" dt="2020-05-01T08:34:43.323" v="2807" actId="1076"/>
          <ac:spMkLst>
            <pc:docMk/>
            <pc:sldMk cId="799830870" sldId="520"/>
            <ac:spMk id="6" creationId="{CEC842E7-57CF-4CEE-A19D-4D016733DC6F}"/>
          </ac:spMkLst>
        </pc:spChg>
        <pc:picChg chg="mod">
          <ac:chgData name=" " userId="867220b7-51f5-4688-be2b-9ad4aaa21c40" providerId="ADAL" clId="{58729FDE-350E-4D3B-AAB3-8A0B76FB1588}" dt="2020-05-01T08:34:44.737" v="2808" actId="1076"/>
          <ac:picMkLst>
            <pc:docMk/>
            <pc:sldMk cId="799830870" sldId="520"/>
            <ac:picMk id="5" creationId="{58A951DB-0A09-4764-9408-B6BFFA280467}"/>
          </ac:picMkLst>
        </pc:picChg>
      </pc:sldChg>
      <pc:sldChg chg="addSp modSp modAnim modNotesTx">
        <pc:chgData name=" " userId="867220b7-51f5-4688-be2b-9ad4aaa21c40" providerId="ADAL" clId="{58729FDE-350E-4D3B-AAB3-8A0B76FB1588}" dt="2020-05-04T04:08:47.614" v="12517" actId="20577"/>
        <pc:sldMkLst>
          <pc:docMk/>
          <pc:sldMk cId="825434125" sldId="521"/>
        </pc:sldMkLst>
        <pc:spChg chg="mod">
          <ac:chgData name=" " userId="867220b7-51f5-4688-be2b-9ad4aaa21c40" providerId="ADAL" clId="{58729FDE-350E-4D3B-AAB3-8A0B76FB1588}" dt="2020-05-01T08:58:57.936" v="3093" actId="20577"/>
          <ac:spMkLst>
            <pc:docMk/>
            <pc:sldMk cId="825434125" sldId="521"/>
            <ac:spMk id="2" creationId="{CB6EFD98-A795-4479-A212-39BB73E4E895}"/>
          </ac:spMkLst>
        </pc:spChg>
        <pc:spChg chg="mod">
          <ac:chgData name=" " userId="867220b7-51f5-4688-be2b-9ad4aaa21c40" providerId="ADAL" clId="{58729FDE-350E-4D3B-AAB3-8A0B76FB1588}" dt="2020-05-04T00:57:31.315" v="4674"/>
          <ac:spMkLst>
            <pc:docMk/>
            <pc:sldMk cId="825434125" sldId="521"/>
            <ac:spMk id="3" creationId="{133B1B00-C48F-406A-8E8B-3B52796AFDBD}"/>
          </ac:spMkLst>
        </pc:spChg>
        <pc:spChg chg="add mod">
          <ac:chgData name=" " userId="867220b7-51f5-4688-be2b-9ad4aaa21c40" providerId="ADAL" clId="{58729FDE-350E-4D3B-AAB3-8A0B76FB1588}" dt="2020-05-04T00:57:28.716" v="4673" actId="1076"/>
          <ac:spMkLst>
            <pc:docMk/>
            <pc:sldMk cId="825434125" sldId="521"/>
            <ac:spMk id="5" creationId="{9A86435F-5B75-4EF2-BABF-CDE7A6D4E5A7}"/>
          </ac:spMkLst>
        </pc:spChg>
        <pc:spChg chg="add mod">
          <ac:chgData name=" " userId="867220b7-51f5-4688-be2b-9ad4aaa21c40" providerId="ADAL" clId="{58729FDE-350E-4D3B-AAB3-8A0B76FB1588}" dt="2020-05-04T00:57:37.781" v="4677" actId="14100"/>
          <ac:spMkLst>
            <pc:docMk/>
            <pc:sldMk cId="825434125" sldId="521"/>
            <ac:spMk id="6" creationId="{B7C33752-4370-443A-8C40-8F6D202E64CA}"/>
          </ac:spMkLst>
        </pc:spChg>
      </pc:sldChg>
      <pc:sldChg chg="modNotesTx">
        <pc:chgData name=" " userId="867220b7-51f5-4688-be2b-9ad4aaa21c40" providerId="ADAL" clId="{58729FDE-350E-4D3B-AAB3-8A0B76FB1588}" dt="2020-05-04T04:36:19.898" v="14447" actId="20577"/>
        <pc:sldMkLst>
          <pc:docMk/>
          <pc:sldMk cId="3738124418" sldId="522"/>
        </pc:sldMkLst>
      </pc:sldChg>
      <pc:sldChg chg="modSp modNotesTx">
        <pc:chgData name=" " userId="867220b7-51f5-4688-be2b-9ad4aaa21c40" providerId="ADAL" clId="{58729FDE-350E-4D3B-AAB3-8A0B76FB1588}" dt="2020-05-04T04:57:06.296" v="15213" actId="20577"/>
        <pc:sldMkLst>
          <pc:docMk/>
          <pc:sldMk cId="2050194791" sldId="523"/>
        </pc:sldMkLst>
        <pc:spChg chg="mod">
          <ac:chgData name=" " userId="867220b7-51f5-4688-be2b-9ad4aaa21c40" providerId="ADAL" clId="{58729FDE-350E-4D3B-AAB3-8A0B76FB1588}" dt="2020-05-04T00:50:27.682" v="4664" actId="20577"/>
          <ac:spMkLst>
            <pc:docMk/>
            <pc:sldMk cId="2050194791" sldId="523"/>
            <ac:spMk id="3" creationId="{5392C7B4-6162-42B9-8371-D0D70C77179A}"/>
          </ac:spMkLst>
        </pc:spChg>
      </pc:sldChg>
      <pc:sldChg chg="modNotesTx">
        <pc:chgData name=" " userId="867220b7-51f5-4688-be2b-9ad4aaa21c40" providerId="ADAL" clId="{58729FDE-350E-4D3B-AAB3-8A0B76FB1588}" dt="2020-05-04T05:43:31.291" v="17632" actId="20577"/>
        <pc:sldMkLst>
          <pc:docMk/>
          <pc:sldMk cId="2157244592" sldId="524"/>
        </pc:sldMkLst>
      </pc:sldChg>
      <pc:sldChg chg="modNotesTx">
        <pc:chgData name=" " userId="867220b7-51f5-4688-be2b-9ad4aaa21c40" providerId="ADAL" clId="{58729FDE-350E-4D3B-AAB3-8A0B76FB1588}" dt="2020-05-04T01:38:25.940" v="7188" actId="20577"/>
        <pc:sldMkLst>
          <pc:docMk/>
          <pc:sldMk cId="1684523702" sldId="525"/>
        </pc:sldMkLst>
      </pc:sldChg>
      <pc:sldChg chg="modSp add modNotesTx">
        <pc:chgData name=" " userId="867220b7-51f5-4688-be2b-9ad4aaa21c40" providerId="ADAL" clId="{58729FDE-350E-4D3B-AAB3-8A0B76FB1588}" dt="2020-05-04T01:33:33.598" v="7007" actId="20577"/>
        <pc:sldMkLst>
          <pc:docMk/>
          <pc:sldMk cId="1242728339" sldId="526"/>
        </pc:sldMkLst>
        <pc:spChg chg="mod">
          <ac:chgData name=" " userId="867220b7-51f5-4688-be2b-9ad4aaa21c40" providerId="ADAL" clId="{58729FDE-350E-4D3B-AAB3-8A0B76FB1588}" dt="2020-05-04T00:20:09.207" v="4582" actId="20577"/>
          <ac:spMkLst>
            <pc:docMk/>
            <pc:sldMk cId="1242728339" sldId="526"/>
            <ac:spMk id="2" creationId="{C42D981E-E958-4292-974B-8F73F43B0438}"/>
          </ac:spMkLst>
        </pc:spChg>
        <pc:spChg chg="mod">
          <ac:chgData name=" " userId="867220b7-51f5-4688-be2b-9ad4aaa21c40" providerId="ADAL" clId="{58729FDE-350E-4D3B-AAB3-8A0B76FB1588}" dt="2020-05-04T01:32:45.351" v="6921" actId="20577"/>
          <ac:spMkLst>
            <pc:docMk/>
            <pc:sldMk cId="1242728339" sldId="526"/>
            <ac:spMk id="3" creationId="{21AD5A93-EA5D-40F3-92EF-A435EDDA7481}"/>
          </ac:spMkLst>
        </pc:spChg>
      </pc:sldChg>
      <pc:sldChg chg="addSp delSp modSp add modNotesTx">
        <pc:chgData name=" " userId="867220b7-51f5-4688-be2b-9ad4aaa21c40" providerId="ADAL" clId="{58729FDE-350E-4D3B-AAB3-8A0B76FB1588}" dt="2020-05-04T02:39:44.616" v="11083" actId="6549"/>
        <pc:sldMkLst>
          <pc:docMk/>
          <pc:sldMk cId="1012488755" sldId="527"/>
        </pc:sldMkLst>
        <pc:spChg chg="mod">
          <ac:chgData name=" " userId="867220b7-51f5-4688-be2b-9ad4aaa21c40" providerId="ADAL" clId="{58729FDE-350E-4D3B-AAB3-8A0B76FB1588}" dt="2020-05-01T08:57:13.368" v="3068" actId="20577"/>
          <ac:spMkLst>
            <pc:docMk/>
            <pc:sldMk cId="1012488755" sldId="527"/>
            <ac:spMk id="3" creationId="{A14D0CED-1375-4191-9CF9-4B2D3B00B482}"/>
          </ac:spMkLst>
        </pc:spChg>
        <pc:spChg chg="del">
          <ac:chgData name=" " userId="867220b7-51f5-4688-be2b-9ad4aaa21c40" providerId="ADAL" clId="{58729FDE-350E-4D3B-AAB3-8A0B76FB1588}" dt="2020-05-01T08:35:32.778" v="2811" actId="478"/>
          <ac:spMkLst>
            <pc:docMk/>
            <pc:sldMk cId="1012488755" sldId="527"/>
            <ac:spMk id="6" creationId="{CEC842E7-57CF-4CEE-A19D-4D016733DC6F}"/>
          </ac:spMkLst>
        </pc:spChg>
        <pc:spChg chg="add del mod ord">
          <ac:chgData name=" " userId="867220b7-51f5-4688-be2b-9ad4aaa21c40" providerId="ADAL" clId="{58729FDE-350E-4D3B-AAB3-8A0B76FB1588}" dt="2020-05-01T08:56:46.937" v="3049" actId="11529"/>
          <ac:spMkLst>
            <pc:docMk/>
            <pc:sldMk cId="1012488755" sldId="527"/>
            <ac:spMk id="8" creationId="{1F449B93-61CF-43D4-892F-326383B408A4}"/>
          </ac:spMkLst>
        </pc:spChg>
        <pc:spChg chg="add del mod ord">
          <ac:chgData name=" " userId="867220b7-51f5-4688-be2b-9ad4aaa21c40" providerId="ADAL" clId="{58729FDE-350E-4D3B-AAB3-8A0B76FB1588}" dt="2020-05-01T08:57:29.727" v="3072" actId="478"/>
          <ac:spMkLst>
            <pc:docMk/>
            <pc:sldMk cId="1012488755" sldId="527"/>
            <ac:spMk id="10" creationId="{E09CD8F2-77BE-472F-BBFE-3594E15ED343}"/>
          </ac:spMkLst>
        </pc:spChg>
        <pc:picChg chg="del">
          <ac:chgData name=" " userId="867220b7-51f5-4688-be2b-9ad4aaa21c40" providerId="ADAL" clId="{58729FDE-350E-4D3B-AAB3-8A0B76FB1588}" dt="2020-05-01T08:35:29.068" v="2810" actId="478"/>
          <ac:picMkLst>
            <pc:docMk/>
            <pc:sldMk cId="1012488755" sldId="527"/>
            <ac:picMk id="5" creationId="{58A951DB-0A09-4764-9408-B6BFFA280467}"/>
          </ac:picMkLst>
        </pc:picChg>
        <pc:picChg chg="add mod">
          <ac:chgData name=" " userId="867220b7-51f5-4688-be2b-9ad4aaa21c40" providerId="ADAL" clId="{58729FDE-350E-4D3B-AAB3-8A0B76FB1588}" dt="2020-05-01T08:57:57.599" v="3073"/>
          <ac:picMkLst>
            <pc:docMk/>
            <pc:sldMk cId="1012488755" sldId="527"/>
            <ac:picMk id="7" creationId="{EE4A4E8E-013D-4B9A-8CB4-F792AB8220D5}"/>
          </ac:picMkLst>
        </pc:picChg>
        <pc:picChg chg="add del">
          <ac:chgData name=" " userId="867220b7-51f5-4688-be2b-9ad4aaa21c40" providerId="ADAL" clId="{58729FDE-350E-4D3B-AAB3-8A0B76FB1588}" dt="2020-05-01T08:56:51.330" v="3051"/>
          <ac:picMkLst>
            <pc:docMk/>
            <pc:sldMk cId="1012488755" sldId="527"/>
            <ac:picMk id="9" creationId="{0505D494-CD36-4873-8B78-2DEAC819D344}"/>
          </ac:picMkLst>
        </pc:picChg>
      </pc:sldChg>
      <pc:sldChg chg="modNotesTx">
        <pc:chgData name=" " userId="867220b7-51f5-4688-be2b-9ad4aaa21c40" providerId="ADAL" clId="{58729FDE-350E-4D3B-AAB3-8A0B76FB1588}" dt="2020-05-04T05:47:53.674" v="18235" actId="20577"/>
        <pc:sldMkLst>
          <pc:docMk/>
          <pc:sldMk cId="2755499956" sldId="528"/>
        </pc:sldMkLst>
      </pc:sldChg>
    </pc:docChg>
  </pc:docChgLst>
  <pc:docChgLst>
    <pc:chgData name="신영주" userId="867220b7-51f5-4688-be2b-9ad4aaa21c40" providerId="ADAL" clId="{D86C5DD8-1FFA-4F59-AE20-3CA582DA39FA}"/>
    <pc:docChg chg="undo modSld">
      <pc:chgData name="신영주" userId="867220b7-51f5-4688-be2b-9ad4aaa21c40" providerId="ADAL" clId="{D86C5DD8-1FFA-4F59-AE20-3CA582DA39FA}" dt="2019-02-01T05:07:52.752" v="8" actId="207"/>
      <pc:docMkLst>
        <pc:docMk/>
      </pc:docMkLst>
      <pc:sldChg chg="modSp">
        <pc:chgData name="신영주" userId="867220b7-51f5-4688-be2b-9ad4aaa21c40" providerId="ADAL" clId="{D86C5DD8-1FFA-4F59-AE20-3CA582DA39FA}" dt="2019-02-01T05:07:52.752" v="8" actId="207"/>
        <pc:sldMkLst>
          <pc:docMk/>
          <pc:sldMk cId="1126803638" sldId="506"/>
        </pc:sldMkLst>
        <pc:spChg chg="mod">
          <ac:chgData name="신영주" userId="867220b7-51f5-4688-be2b-9ad4aaa21c40" providerId="ADAL" clId="{D86C5DD8-1FFA-4F59-AE20-3CA582DA39FA}" dt="2019-02-01T05:07:42.236" v="6" actId="207"/>
          <ac:spMkLst>
            <pc:docMk/>
            <pc:sldMk cId="1126803638" sldId="506"/>
            <ac:spMk id="54" creationId="{00000000-0000-0000-0000-000000000000}"/>
          </ac:spMkLst>
        </pc:spChg>
        <pc:spChg chg="mod">
          <ac:chgData name="신영주" userId="867220b7-51f5-4688-be2b-9ad4aaa21c40" providerId="ADAL" clId="{D86C5DD8-1FFA-4F59-AE20-3CA582DA39FA}" dt="2019-02-01T05:07:27.831" v="5" actId="207"/>
          <ac:spMkLst>
            <pc:docMk/>
            <pc:sldMk cId="1126803638" sldId="506"/>
            <ac:spMk id="57" creationId="{00000000-0000-0000-0000-000000000000}"/>
          </ac:spMkLst>
        </pc:spChg>
        <pc:spChg chg="mod">
          <ac:chgData name="신영주" userId="867220b7-51f5-4688-be2b-9ad4aaa21c40" providerId="ADAL" clId="{D86C5DD8-1FFA-4F59-AE20-3CA582DA39FA}" dt="2019-02-01T05:07:46.799" v="7" actId="207"/>
          <ac:spMkLst>
            <pc:docMk/>
            <pc:sldMk cId="1126803638" sldId="506"/>
            <ac:spMk id="58" creationId="{00000000-0000-0000-0000-000000000000}"/>
          </ac:spMkLst>
        </pc:spChg>
        <pc:spChg chg="mod">
          <ac:chgData name="신영주" userId="867220b7-51f5-4688-be2b-9ad4aaa21c40" providerId="ADAL" clId="{D86C5DD8-1FFA-4F59-AE20-3CA582DA39FA}" dt="2019-02-01T05:07:52.752" v="8" actId="207"/>
          <ac:spMkLst>
            <pc:docMk/>
            <pc:sldMk cId="1126803638" sldId="506"/>
            <ac:spMk id="75" creationId="{00000000-0000-0000-0000-000000000000}"/>
          </ac:spMkLst>
        </pc:spChg>
        <pc:grpChg chg="mod">
          <ac:chgData name="신영주" userId="867220b7-51f5-4688-be2b-9ad4aaa21c40" providerId="ADAL" clId="{D86C5DD8-1FFA-4F59-AE20-3CA582DA39FA}" dt="2019-02-01T05:04:28.941" v="1" actId="207"/>
          <ac:grpSpMkLst>
            <pc:docMk/>
            <pc:sldMk cId="1126803638" sldId="506"/>
            <ac:grpSpMk id="77" creationId="{00000000-0000-0000-0000-000000000000}"/>
          </ac:grpSpMkLst>
        </pc:grpChg>
      </pc:sldChg>
    </pc:docChg>
  </pc:docChgLst>
  <pc:docChgLst>
    <pc:chgData name=" " userId="867220b7-51f5-4688-be2b-9ad4aaa21c40" providerId="ADAL" clId="{47DD10C4-32F1-45BA-AD43-60B91128995D}"/>
    <pc:docChg chg="undo custSel addSld delSld modSld sldOrd modMainMaster">
      <pc:chgData name=" " userId="867220b7-51f5-4688-be2b-9ad4aaa21c40" providerId="ADAL" clId="{47DD10C4-32F1-45BA-AD43-60B91128995D}" dt="2020-04-28T06:53:07.890" v="972" actId="15"/>
      <pc:docMkLst>
        <pc:docMk/>
      </pc:docMkLst>
      <pc:sldChg chg="modSp">
        <pc:chgData name=" " userId="867220b7-51f5-4688-be2b-9ad4aaa21c40" providerId="ADAL" clId="{47DD10C4-32F1-45BA-AD43-60B91128995D}" dt="2020-04-28T04:58:41.522" v="4" actId="115"/>
        <pc:sldMkLst>
          <pc:docMk/>
          <pc:sldMk cId="911780520" sldId="256"/>
        </pc:sldMkLst>
        <pc:spChg chg="mod">
          <ac:chgData name=" " userId="867220b7-51f5-4688-be2b-9ad4aaa21c40" providerId="ADAL" clId="{47DD10C4-32F1-45BA-AD43-60B91128995D}" dt="2020-04-28T04:58:41.522" v="4" actId="115"/>
          <ac:spMkLst>
            <pc:docMk/>
            <pc:sldMk cId="911780520" sldId="256"/>
            <ac:spMk id="2" creationId="{00000000-0000-0000-0000-000000000000}"/>
          </ac:spMkLst>
        </pc:spChg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2169599188" sldId="485"/>
        </pc:sldMkLst>
      </pc:sldChg>
      <pc:sldChg chg="modSp del">
        <pc:chgData name=" " userId="867220b7-51f5-4688-be2b-9ad4aaa21c40" providerId="ADAL" clId="{47DD10C4-32F1-45BA-AD43-60B91128995D}" dt="2020-04-28T06:51:33.758" v="922" actId="47"/>
        <pc:sldMkLst>
          <pc:docMk/>
          <pc:sldMk cId="26057578" sldId="487"/>
        </pc:sldMkLst>
        <pc:spChg chg="mod">
          <ac:chgData name=" " userId="867220b7-51f5-4688-be2b-9ad4aaa21c40" providerId="ADAL" clId="{47DD10C4-32F1-45BA-AD43-60B91128995D}" dt="2020-04-28T06:17:01.268" v="60" actId="27636"/>
          <ac:spMkLst>
            <pc:docMk/>
            <pc:sldMk cId="26057578" sldId="487"/>
            <ac:spMk id="2" creationId="{4EA09C29-C707-FF41-B935-09EB48E1CF67}"/>
          </ac:spMkLst>
        </pc:spChg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4159743028" sldId="488"/>
        </pc:sldMkLst>
      </pc:sldChg>
      <pc:sldChg chg="modSp del">
        <pc:chgData name=" " userId="867220b7-51f5-4688-be2b-9ad4aaa21c40" providerId="ADAL" clId="{47DD10C4-32F1-45BA-AD43-60B91128995D}" dt="2020-04-28T06:51:33.758" v="922" actId="47"/>
        <pc:sldMkLst>
          <pc:docMk/>
          <pc:sldMk cId="3757221372" sldId="489"/>
        </pc:sldMkLst>
        <pc:spChg chg="mod">
          <ac:chgData name=" " userId="867220b7-51f5-4688-be2b-9ad4aaa21c40" providerId="ADAL" clId="{47DD10C4-32F1-45BA-AD43-60B91128995D}" dt="2020-04-28T06:17:01.237" v="59" actId="27636"/>
          <ac:spMkLst>
            <pc:docMk/>
            <pc:sldMk cId="3757221372" sldId="489"/>
            <ac:spMk id="2" creationId="{E9280D92-69AD-BD4A-BFF1-1CF736C1B8DD}"/>
          </ac:spMkLst>
        </pc:spChg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181109726" sldId="492"/>
        </pc:sldMkLst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459091806" sldId="493"/>
        </pc:sldMkLst>
      </pc:sldChg>
      <pc:sldChg chg="modSp del">
        <pc:chgData name=" " userId="867220b7-51f5-4688-be2b-9ad4aaa21c40" providerId="ADAL" clId="{47DD10C4-32F1-45BA-AD43-60B91128995D}" dt="2020-04-28T06:51:33.758" v="922" actId="47"/>
        <pc:sldMkLst>
          <pc:docMk/>
          <pc:sldMk cId="2289275160" sldId="494"/>
        </pc:sldMkLst>
        <pc:spChg chg="mod">
          <ac:chgData name=" " userId="867220b7-51f5-4688-be2b-9ad4aaa21c40" providerId="ADAL" clId="{47DD10C4-32F1-45BA-AD43-60B91128995D}" dt="2020-04-28T06:17:01.326" v="62" actId="27636"/>
          <ac:spMkLst>
            <pc:docMk/>
            <pc:sldMk cId="2289275160" sldId="494"/>
            <ac:spMk id="2" creationId="{00000000-0000-0000-0000-000000000000}"/>
          </ac:spMkLst>
        </pc:spChg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105298221" sldId="495"/>
        </pc:sldMkLst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618707372" sldId="497"/>
        </pc:sldMkLst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2220244283" sldId="498"/>
        </pc:sldMkLst>
      </pc:sldChg>
      <pc:sldChg chg="modSp del">
        <pc:chgData name=" " userId="867220b7-51f5-4688-be2b-9ad4aaa21c40" providerId="ADAL" clId="{47DD10C4-32F1-45BA-AD43-60B91128995D}" dt="2020-04-28T06:51:33.758" v="922" actId="47"/>
        <pc:sldMkLst>
          <pc:docMk/>
          <pc:sldMk cId="1508349711" sldId="500"/>
        </pc:sldMkLst>
        <pc:spChg chg="mod">
          <ac:chgData name=" " userId="867220b7-51f5-4688-be2b-9ad4aaa21c40" providerId="ADAL" clId="{47DD10C4-32F1-45BA-AD43-60B91128995D}" dt="2020-04-28T06:17:01.352" v="63" actId="27636"/>
          <ac:spMkLst>
            <pc:docMk/>
            <pc:sldMk cId="1508349711" sldId="500"/>
            <ac:spMk id="2" creationId="{00000000-0000-0000-0000-000000000000}"/>
          </ac:spMkLst>
        </pc:spChg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1048346942" sldId="501"/>
        </pc:sldMkLst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3088053548" sldId="502"/>
        </pc:sldMkLst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2260316232" sldId="504"/>
        </pc:sldMkLst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3364678752" sldId="505"/>
        </pc:sldMkLst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1126803638" sldId="506"/>
        </pc:sldMkLst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4179964451" sldId="508"/>
        </pc:sldMkLst>
      </pc:sldChg>
      <pc:sldChg chg="modSp del">
        <pc:chgData name=" " userId="867220b7-51f5-4688-be2b-9ad4aaa21c40" providerId="ADAL" clId="{47DD10C4-32F1-45BA-AD43-60B91128995D}" dt="2020-04-28T06:51:33.758" v="922" actId="47"/>
        <pc:sldMkLst>
          <pc:docMk/>
          <pc:sldMk cId="3560935464" sldId="509"/>
        </pc:sldMkLst>
        <pc:spChg chg="mod">
          <ac:chgData name=" " userId="867220b7-51f5-4688-be2b-9ad4aaa21c40" providerId="ADAL" clId="{47DD10C4-32F1-45BA-AD43-60B91128995D}" dt="2020-04-28T06:17:01.285" v="61" actId="27636"/>
          <ac:spMkLst>
            <pc:docMk/>
            <pc:sldMk cId="3560935464" sldId="509"/>
            <ac:spMk id="2" creationId="{4EA09C29-C707-FF41-B935-09EB48E1CF67}"/>
          </ac:spMkLst>
        </pc:spChg>
      </pc:sldChg>
      <pc:sldChg chg="del">
        <pc:chgData name=" " userId="867220b7-51f5-4688-be2b-9ad4aaa21c40" providerId="ADAL" clId="{47DD10C4-32F1-45BA-AD43-60B91128995D}" dt="2020-04-28T06:51:33.758" v="922" actId="47"/>
        <pc:sldMkLst>
          <pc:docMk/>
          <pc:sldMk cId="1442933449" sldId="510"/>
        </pc:sldMkLst>
      </pc:sldChg>
      <pc:sldChg chg="new del">
        <pc:chgData name=" " userId="867220b7-51f5-4688-be2b-9ad4aaa21c40" providerId="ADAL" clId="{47DD10C4-32F1-45BA-AD43-60B91128995D}" dt="2020-04-28T06:02:23.214" v="6" actId="47"/>
        <pc:sldMkLst>
          <pc:docMk/>
          <pc:sldMk cId="1180436860" sldId="511"/>
        </pc:sldMkLst>
      </pc:sldChg>
      <pc:sldChg chg="addSp modSp new ord">
        <pc:chgData name=" " userId="867220b7-51f5-4688-be2b-9ad4aaa21c40" providerId="ADAL" clId="{47DD10C4-32F1-45BA-AD43-60B91128995D}" dt="2020-04-28T06:23:01.706" v="206" actId="1076"/>
        <pc:sldMkLst>
          <pc:docMk/>
          <pc:sldMk cId="3416978433" sldId="511"/>
        </pc:sldMkLst>
        <pc:spChg chg="mod">
          <ac:chgData name=" " userId="867220b7-51f5-4688-be2b-9ad4aaa21c40" providerId="ADAL" clId="{47DD10C4-32F1-45BA-AD43-60B91128995D}" dt="2020-04-28T06:16:29.511" v="58" actId="2711"/>
          <ac:spMkLst>
            <pc:docMk/>
            <pc:sldMk cId="3416978433" sldId="511"/>
            <ac:spMk id="2" creationId="{7B4E9C58-AA66-49F6-98EC-E06B2EB4145F}"/>
          </ac:spMkLst>
        </pc:spChg>
        <pc:spChg chg="mod">
          <ac:chgData name=" " userId="867220b7-51f5-4688-be2b-9ad4aaa21c40" providerId="ADAL" clId="{47DD10C4-32F1-45BA-AD43-60B91128995D}" dt="2020-04-28T06:18:35.234" v="95" actId="20577"/>
          <ac:spMkLst>
            <pc:docMk/>
            <pc:sldMk cId="3416978433" sldId="511"/>
            <ac:spMk id="3" creationId="{73CF40B5-2C46-4D87-B8AC-1C3A7EC9C18C}"/>
          </ac:spMkLst>
        </pc:spChg>
        <pc:picChg chg="add mod">
          <ac:chgData name=" " userId="867220b7-51f5-4688-be2b-9ad4aaa21c40" providerId="ADAL" clId="{47DD10C4-32F1-45BA-AD43-60B91128995D}" dt="2020-04-28T06:23:01.706" v="206" actId="1076"/>
          <ac:picMkLst>
            <pc:docMk/>
            <pc:sldMk cId="3416978433" sldId="511"/>
            <ac:picMk id="5" creationId="{5A2690FC-0431-40C6-9101-9657F81063FC}"/>
          </ac:picMkLst>
        </pc:picChg>
      </pc:sldChg>
      <pc:sldChg chg="add">
        <pc:chgData name=" " userId="867220b7-51f5-4688-be2b-9ad4aaa21c40" providerId="ADAL" clId="{47DD10C4-32F1-45BA-AD43-60B91128995D}" dt="2020-04-28T06:02:52.749" v="9"/>
        <pc:sldMkLst>
          <pc:docMk/>
          <pc:sldMk cId="3084798626" sldId="512"/>
        </pc:sldMkLst>
      </pc:sldChg>
      <pc:sldChg chg="modSp add">
        <pc:chgData name=" " userId="867220b7-51f5-4688-be2b-9ad4aaa21c40" providerId="ADAL" clId="{47DD10C4-32F1-45BA-AD43-60B91128995D}" dt="2020-04-28T06:18:48.120" v="119" actId="20577"/>
        <pc:sldMkLst>
          <pc:docMk/>
          <pc:sldMk cId="195885466" sldId="513"/>
        </pc:sldMkLst>
        <pc:spChg chg="mod">
          <ac:chgData name=" " userId="867220b7-51f5-4688-be2b-9ad4aaa21c40" providerId="ADAL" clId="{47DD10C4-32F1-45BA-AD43-60B91128995D}" dt="2020-04-28T06:18:48.120" v="119" actId="20577"/>
          <ac:spMkLst>
            <pc:docMk/>
            <pc:sldMk cId="195885466" sldId="513"/>
            <ac:spMk id="3" creationId="{73CF40B5-2C46-4D87-B8AC-1C3A7EC9C18C}"/>
          </ac:spMkLst>
        </pc:spChg>
      </pc:sldChg>
      <pc:sldChg chg="modSp add">
        <pc:chgData name=" " userId="867220b7-51f5-4688-be2b-9ad4aaa21c40" providerId="ADAL" clId="{47DD10C4-32F1-45BA-AD43-60B91128995D}" dt="2020-04-28T06:53:07.890" v="972" actId="15"/>
        <pc:sldMkLst>
          <pc:docMk/>
          <pc:sldMk cId="2513203659" sldId="514"/>
        </pc:sldMkLst>
        <pc:spChg chg="mod">
          <ac:chgData name=" " userId="867220b7-51f5-4688-be2b-9ad4aaa21c40" providerId="ADAL" clId="{47DD10C4-32F1-45BA-AD43-60B91128995D}" dt="2020-04-28T06:19:18.930" v="144" actId="20577"/>
          <ac:spMkLst>
            <pc:docMk/>
            <pc:sldMk cId="2513203659" sldId="514"/>
            <ac:spMk id="2" creationId="{7B4E9C58-AA66-49F6-98EC-E06B2EB4145F}"/>
          </ac:spMkLst>
        </pc:spChg>
        <pc:spChg chg="mod">
          <ac:chgData name=" " userId="867220b7-51f5-4688-be2b-9ad4aaa21c40" providerId="ADAL" clId="{47DD10C4-32F1-45BA-AD43-60B91128995D}" dt="2020-04-28T06:53:07.890" v="972" actId="15"/>
          <ac:spMkLst>
            <pc:docMk/>
            <pc:sldMk cId="2513203659" sldId="514"/>
            <ac:spMk id="3" creationId="{73CF40B5-2C46-4D87-B8AC-1C3A7EC9C18C}"/>
          </ac:spMkLst>
        </pc:spChg>
      </pc:sldChg>
      <pc:sldChg chg="modSp new">
        <pc:chgData name=" " userId="867220b7-51f5-4688-be2b-9ad4aaa21c40" providerId="ADAL" clId="{47DD10C4-32F1-45BA-AD43-60B91128995D}" dt="2020-04-28T06:19:34.477" v="169" actId="20577"/>
        <pc:sldMkLst>
          <pc:docMk/>
          <pc:sldMk cId="1215820799" sldId="515"/>
        </pc:sldMkLst>
        <pc:spChg chg="mod">
          <ac:chgData name=" " userId="867220b7-51f5-4688-be2b-9ad4aaa21c40" providerId="ADAL" clId="{47DD10C4-32F1-45BA-AD43-60B91128995D}" dt="2020-04-28T06:19:34.477" v="169" actId="20577"/>
          <ac:spMkLst>
            <pc:docMk/>
            <pc:sldMk cId="1215820799" sldId="515"/>
            <ac:spMk id="2" creationId="{7F606622-193C-4662-83D1-DDB391059A9F}"/>
          </ac:spMkLst>
        </pc:spChg>
      </pc:sldChg>
      <pc:sldChg chg="addSp delSp modSp new ord">
        <pc:chgData name=" " userId="867220b7-51f5-4688-be2b-9ad4aaa21c40" providerId="ADAL" clId="{47DD10C4-32F1-45BA-AD43-60B91128995D}" dt="2020-04-28T06:33:31.782" v="338" actId="14838"/>
        <pc:sldMkLst>
          <pc:docMk/>
          <pc:sldMk cId="1420807578" sldId="516"/>
        </pc:sldMkLst>
        <pc:spChg chg="mod">
          <ac:chgData name=" " userId="867220b7-51f5-4688-be2b-9ad4aaa21c40" providerId="ADAL" clId="{47DD10C4-32F1-45BA-AD43-60B91128995D}" dt="2020-04-28T06:23:09.350" v="207" actId="313"/>
          <ac:spMkLst>
            <pc:docMk/>
            <pc:sldMk cId="1420807578" sldId="516"/>
            <ac:spMk id="2" creationId="{461BAFB0-4E44-404E-963A-DDC9440428C8}"/>
          </ac:spMkLst>
        </pc:spChg>
        <pc:spChg chg="mod">
          <ac:chgData name=" " userId="867220b7-51f5-4688-be2b-9ad4aaa21c40" providerId="ADAL" clId="{47DD10C4-32F1-45BA-AD43-60B91128995D}" dt="2020-04-28T06:23:57.545" v="233" actId="20577"/>
          <ac:spMkLst>
            <pc:docMk/>
            <pc:sldMk cId="1420807578" sldId="516"/>
            <ac:spMk id="3" creationId="{C69AE1E1-B43E-4303-9870-F411FD5090F5}"/>
          </ac:spMkLst>
        </pc:spChg>
        <pc:spChg chg="add mod ord">
          <ac:chgData name=" " userId="867220b7-51f5-4688-be2b-9ad4aaa21c40" providerId="ADAL" clId="{47DD10C4-32F1-45BA-AD43-60B91128995D}" dt="2020-04-28T06:32:44.606" v="337" actId="14100"/>
          <ac:spMkLst>
            <pc:docMk/>
            <pc:sldMk cId="1420807578" sldId="516"/>
            <ac:spMk id="5" creationId="{869C247D-2B46-4BD8-A5C8-8140C50786DD}"/>
          </ac:spMkLst>
        </pc:spChg>
        <pc:spChg chg="add del mod">
          <ac:chgData name=" " userId="867220b7-51f5-4688-be2b-9ad4aaa21c40" providerId="ADAL" clId="{47DD10C4-32F1-45BA-AD43-60B91128995D}" dt="2020-04-28T06:29:29.291" v="265" actId="478"/>
          <ac:spMkLst>
            <pc:docMk/>
            <pc:sldMk cId="1420807578" sldId="516"/>
            <ac:spMk id="7" creationId="{C2E0F81F-581B-4DAE-81B8-FBA0B42B1EE1}"/>
          </ac:spMkLst>
        </pc:spChg>
        <pc:spChg chg="add mod">
          <ac:chgData name=" " userId="867220b7-51f5-4688-be2b-9ad4aaa21c40" providerId="ADAL" clId="{47DD10C4-32F1-45BA-AD43-60B91128995D}" dt="2020-04-28T06:32:00.873" v="331" actId="1035"/>
          <ac:spMkLst>
            <pc:docMk/>
            <pc:sldMk cId="1420807578" sldId="516"/>
            <ac:spMk id="8" creationId="{0B9DB218-6131-436C-A948-2E67C6C38DCF}"/>
          </ac:spMkLst>
        </pc:spChg>
        <pc:spChg chg="add mod">
          <ac:chgData name=" " userId="867220b7-51f5-4688-be2b-9ad4aaa21c40" providerId="ADAL" clId="{47DD10C4-32F1-45BA-AD43-60B91128995D}" dt="2020-04-28T06:32:00.873" v="331" actId="1035"/>
          <ac:spMkLst>
            <pc:docMk/>
            <pc:sldMk cId="1420807578" sldId="516"/>
            <ac:spMk id="10" creationId="{AD825C87-2C57-4771-A3A2-CEA51E4FAF9D}"/>
          </ac:spMkLst>
        </pc:spChg>
        <pc:spChg chg="add mod ord">
          <ac:chgData name=" " userId="867220b7-51f5-4688-be2b-9ad4aaa21c40" providerId="ADAL" clId="{47DD10C4-32F1-45BA-AD43-60B91128995D}" dt="2020-04-28T06:33:31.782" v="338" actId="14838"/>
          <ac:spMkLst>
            <pc:docMk/>
            <pc:sldMk cId="1420807578" sldId="516"/>
            <ac:spMk id="11" creationId="{65D61FFD-7302-4E77-B4CE-9C3059EB38CF}"/>
          </ac:spMkLst>
        </pc:spChg>
        <pc:spChg chg="add mod">
          <ac:chgData name=" " userId="867220b7-51f5-4688-be2b-9ad4aaa21c40" providerId="ADAL" clId="{47DD10C4-32F1-45BA-AD43-60B91128995D}" dt="2020-04-28T06:32:38.307" v="335" actId="1076"/>
          <ac:spMkLst>
            <pc:docMk/>
            <pc:sldMk cId="1420807578" sldId="516"/>
            <ac:spMk id="13" creationId="{BEF460FC-83F1-47F7-8890-8BC1A3534F6D}"/>
          </ac:spMkLst>
        </pc:spChg>
        <pc:spChg chg="add mod">
          <ac:chgData name=" " userId="867220b7-51f5-4688-be2b-9ad4aaa21c40" providerId="ADAL" clId="{47DD10C4-32F1-45BA-AD43-60B91128995D}" dt="2020-04-28T06:30:59.078" v="317" actId="14100"/>
          <ac:spMkLst>
            <pc:docMk/>
            <pc:sldMk cId="1420807578" sldId="516"/>
            <ac:spMk id="14" creationId="{7D631B34-7FFC-44CE-8292-7913BFA35DA9}"/>
          </ac:spMkLst>
        </pc:spChg>
        <pc:picChg chg="add mod">
          <ac:chgData name=" " userId="867220b7-51f5-4688-be2b-9ad4aaa21c40" providerId="ADAL" clId="{47DD10C4-32F1-45BA-AD43-60B91128995D}" dt="2020-04-28T06:27:36.545" v="264" actId="1076"/>
          <ac:picMkLst>
            <pc:docMk/>
            <pc:sldMk cId="1420807578" sldId="516"/>
            <ac:picMk id="9" creationId="{2F417B88-9BAA-43ED-BD95-F9AF4CDF93C8}"/>
          </ac:picMkLst>
        </pc:picChg>
        <pc:cxnChg chg="add mod">
          <ac:chgData name=" " userId="867220b7-51f5-4688-be2b-9ad4aaa21c40" providerId="ADAL" clId="{47DD10C4-32F1-45BA-AD43-60B91128995D}" dt="2020-04-28T06:32:44.606" v="337" actId="14100"/>
          <ac:cxnSpMkLst>
            <pc:docMk/>
            <pc:sldMk cId="1420807578" sldId="516"/>
            <ac:cxnSpMk id="6" creationId="{06AB9970-F094-4BC0-A583-93B78EFACF6D}"/>
          </ac:cxnSpMkLst>
        </pc:cxnChg>
        <pc:cxnChg chg="add mod">
          <ac:chgData name=" " userId="867220b7-51f5-4688-be2b-9ad4aaa21c40" providerId="ADAL" clId="{47DD10C4-32F1-45BA-AD43-60B91128995D}" dt="2020-04-28T06:32:44.606" v="337" actId="14100"/>
          <ac:cxnSpMkLst>
            <pc:docMk/>
            <pc:sldMk cId="1420807578" sldId="516"/>
            <ac:cxnSpMk id="12" creationId="{2B55DCAE-408F-4B0D-B185-D851874A5ED6}"/>
          </ac:cxnSpMkLst>
        </pc:cxnChg>
      </pc:sldChg>
      <pc:sldChg chg="addSp delSp modSp add">
        <pc:chgData name=" " userId="867220b7-51f5-4688-be2b-9ad4aaa21c40" providerId="ADAL" clId="{47DD10C4-32F1-45BA-AD43-60B91128995D}" dt="2020-04-28T06:34:42.597" v="350" actId="403"/>
        <pc:sldMkLst>
          <pc:docMk/>
          <pc:sldMk cId="755163712" sldId="517"/>
        </pc:sldMkLst>
        <pc:spChg chg="mod">
          <ac:chgData name=" " userId="867220b7-51f5-4688-be2b-9ad4aaa21c40" providerId="ADAL" clId="{47DD10C4-32F1-45BA-AD43-60B91128995D}" dt="2020-04-28T06:24:27.762" v="262" actId="20577"/>
          <ac:spMkLst>
            <pc:docMk/>
            <pc:sldMk cId="755163712" sldId="517"/>
            <ac:spMk id="3" creationId="{C69AE1E1-B43E-4303-9870-F411FD5090F5}"/>
          </ac:spMkLst>
        </pc:spChg>
        <pc:spChg chg="add mod">
          <ac:chgData name=" " userId="867220b7-51f5-4688-be2b-9ad4aaa21c40" providerId="ADAL" clId="{47DD10C4-32F1-45BA-AD43-60B91128995D}" dt="2020-04-28T06:34:00.801" v="340" actId="1076"/>
          <ac:spMkLst>
            <pc:docMk/>
            <pc:sldMk cId="755163712" sldId="517"/>
            <ac:spMk id="5" creationId="{F8F4B2CA-C70D-48AC-9B8E-77582FD7DB7A}"/>
          </ac:spMkLst>
        </pc:spChg>
        <pc:spChg chg="add mod">
          <ac:chgData name=" " userId="867220b7-51f5-4688-be2b-9ad4aaa21c40" providerId="ADAL" clId="{47DD10C4-32F1-45BA-AD43-60B91128995D}" dt="2020-04-28T06:34:00.801" v="340" actId="1076"/>
          <ac:spMkLst>
            <pc:docMk/>
            <pc:sldMk cId="755163712" sldId="517"/>
            <ac:spMk id="12" creationId="{FD8474E0-C9AF-493F-82B9-B5D265A10B4B}"/>
          </ac:spMkLst>
        </pc:spChg>
        <pc:spChg chg="add mod">
          <ac:chgData name=" " userId="867220b7-51f5-4688-be2b-9ad4aaa21c40" providerId="ADAL" clId="{47DD10C4-32F1-45BA-AD43-60B91128995D}" dt="2020-04-28T06:34:00.801" v="340" actId="1076"/>
          <ac:spMkLst>
            <pc:docMk/>
            <pc:sldMk cId="755163712" sldId="517"/>
            <ac:spMk id="13" creationId="{DE0930B7-48BE-4F3C-B8B5-A2A9A0047C4D}"/>
          </ac:spMkLst>
        </pc:spChg>
        <pc:spChg chg="add mod">
          <ac:chgData name=" " userId="867220b7-51f5-4688-be2b-9ad4aaa21c40" providerId="ADAL" clId="{47DD10C4-32F1-45BA-AD43-60B91128995D}" dt="2020-04-28T06:34:42.597" v="350" actId="403"/>
          <ac:spMkLst>
            <pc:docMk/>
            <pc:sldMk cId="755163712" sldId="517"/>
            <ac:spMk id="14" creationId="{9BD34C87-D626-40FC-98B7-A04DE6AC0B03}"/>
          </ac:spMkLst>
        </pc:spChg>
        <pc:spChg chg="add mod">
          <ac:chgData name=" " userId="867220b7-51f5-4688-be2b-9ad4aaa21c40" providerId="ADAL" clId="{47DD10C4-32F1-45BA-AD43-60B91128995D}" dt="2020-04-28T06:34:35.844" v="348" actId="14838"/>
          <ac:spMkLst>
            <pc:docMk/>
            <pc:sldMk cId="755163712" sldId="517"/>
            <ac:spMk id="15" creationId="{F9FE4DD4-3148-4C81-BE90-91B1203680DB}"/>
          </ac:spMkLst>
        </pc:spChg>
        <pc:spChg chg="add del mod">
          <ac:chgData name=" " userId="867220b7-51f5-4688-be2b-9ad4aaa21c40" providerId="ADAL" clId="{47DD10C4-32F1-45BA-AD43-60B91128995D}" dt="2020-04-28T06:34:08.297" v="341" actId="478"/>
          <ac:spMkLst>
            <pc:docMk/>
            <pc:sldMk cId="755163712" sldId="517"/>
            <ac:spMk id="18" creationId="{9B672D4B-F45F-4797-954F-75CDF6F948E1}"/>
          </ac:spMkLst>
        </pc:spChg>
        <pc:spChg chg="add mod">
          <ac:chgData name=" " userId="867220b7-51f5-4688-be2b-9ad4aaa21c40" providerId="ADAL" clId="{47DD10C4-32F1-45BA-AD43-60B91128995D}" dt="2020-04-28T06:34:28.804" v="347" actId="14100"/>
          <ac:spMkLst>
            <pc:docMk/>
            <pc:sldMk cId="755163712" sldId="517"/>
            <ac:spMk id="19" creationId="{996BFC1A-7300-4626-BA53-769B53BC5973}"/>
          </ac:spMkLst>
        </pc:spChg>
        <pc:spChg chg="add mod">
          <ac:chgData name=" " userId="867220b7-51f5-4688-be2b-9ad4aaa21c40" providerId="ADAL" clId="{47DD10C4-32F1-45BA-AD43-60B91128995D}" dt="2020-04-28T06:34:19.657" v="342" actId="14100"/>
          <ac:spMkLst>
            <pc:docMk/>
            <pc:sldMk cId="755163712" sldId="517"/>
            <ac:spMk id="23" creationId="{0C0D9A91-048C-48F3-8897-B70BB2B68908}"/>
          </ac:spMkLst>
        </pc:spChg>
        <pc:grpChg chg="add mod">
          <ac:chgData name=" " userId="867220b7-51f5-4688-be2b-9ad4aaa21c40" providerId="ADAL" clId="{47DD10C4-32F1-45BA-AD43-60B91128995D}" dt="2020-04-28T06:34:00.801" v="340" actId="1076"/>
          <ac:grpSpMkLst>
            <pc:docMk/>
            <pc:sldMk cId="755163712" sldId="517"/>
            <ac:grpSpMk id="6" creationId="{DB13D352-6C48-4945-9F17-D26A77167F4D}"/>
          </ac:grpSpMkLst>
        </pc:grpChg>
        <pc:grpChg chg="add mod">
          <ac:chgData name=" " userId="867220b7-51f5-4688-be2b-9ad4aaa21c40" providerId="ADAL" clId="{47DD10C4-32F1-45BA-AD43-60B91128995D}" dt="2020-04-28T06:34:00.801" v="340" actId="1076"/>
          <ac:grpSpMkLst>
            <pc:docMk/>
            <pc:sldMk cId="755163712" sldId="517"/>
            <ac:grpSpMk id="9" creationId="{179244AF-1628-4399-99EF-1612D461BB44}"/>
          </ac:grpSpMkLst>
        </pc:grpChg>
        <pc:grpChg chg="add mod">
          <ac:chgData name=" " userId="867220b7-51f5-4688-be2b-9ad4aaa21c40" providerId="ADAL" clId="{47DD10C4-32F1-45BA-AD43-60B91128995D}" dt="2020-04-28T06:34:00.801" v="340" actId="1076"/>
          <ac:grpSpMkLst>
            <pc:docMk/>
            <pc:sldMk cId="755163712" sldId="517"/>
            <ac:grpSpMk id="20" creationId="{7A6B3F58-5DBA-4EB6-81F3-6B2D26ED5EDB}"/>
          </ac:grpSpMkLst>
        </pc:grpChg>
        <pc:cxnChg chg="add mod">
          <ac:chgData name=" " userId="867220b7-51f5-4688-be2b-9ad4aaa21c40" providerId="ADAL" clId="{47DD10C4-32F1-45BA-AD43-60B91128995D}" dt="2020-04-28T06:34:00.801" v="340" actId="1076"/>
          <ac:cxnSpMkLst>
            <pc:docMk/>
            <pc:sldMk cId="755163712" sldId="517"/>
            <ac:cxnSpMk id="16" creationId="{1764F6E6-E55D-4D33-A40D-CDD3E1AD773B}"/>
          </ac:cxnSpMkLst>
        </pc:cxnChg>
        <pc:cxnChg chg="add mod">
          <ac:chgData name=" " userId="867220b7-51f5-4688-be2b-9ad4aaa21c40" providerId="ADAL" clId="{47DD10C4-32F1-45BA-AD43-60B91128995D}" dt="2020-04-28T06:34:00.801" v="340" actId="1076"/>
          <ac:cxnSpMkLst>
            <pc:docMk/>
            <pc:sldMk cId="755163712" sldId="517"/>
            <ac:cxnSpMk id="17" creationId="{B61284E3-E412-4157-8506-86728885060E}"/>
          </ac:cxnSpMkLst>
        </pc:cxnChg>
      </pc:sldChg>
      <pc:sldChg chg="new ord">
        <pc:chgData name=" " userId="867220b7-51f5-4688-be2b-9ad4aaa21c40" providerId="ADAL" clId="{47DD10C4-32F1-45BA-AD43-60B91128995D}" dt="2020-04-28T06:35:03.413" v="352"/>
        <pc:sldMkLst>
          <pc:docMk/>
          <pc:sldMk cId="2735134379" sldId="518"/>
        </pc:sldMkLst>
      </pc:sldChg>
      <pc:sldChg chg="addSp modSp new">
        <pc:chgData name=" " userId="867220b7-51f5-4688-be2b-9ad4aaa21c40" providerId="ADAL" clId="{47DD10C4-32F1-45BA-AD43-60B91128995D}" dt="2020-04-28T06:37:47.782" v="411" actId="1076"/>
        <pc:sldMkLst>
          <pc:docMk/>
          <pc:sldMk cId="3921452306" sldId="519"/>
        </pc:sldMkLst>
        <pc:spChg chg="mod">
          <ac:chgData name=" " userId="867220b7-51f5-4688-be2b-9ad4aaa21c40" providerId="ADAL" clId="{47DD10C4-32F1-45BA-AD43-60B91128995D}" dt="2020-04-28T06:36:25.332" v="385" actId="20577"/>
          <ac:spMkLst>
            <pc:docMk/>
            <pc:sldMk cId="3921452306" sldId="519"/>
            <ac:spMk id="2" creationId="{54B5624A-8C5A-4384-AA8E-B6AA5AEFE29F}"/>
          </ac:spMkLst>
        </pc:spChg>
        <pc:spChg chg="mod">
          <ac:chgData name=" " userId="867220b7-51f5-4688-be2b-9ad4aaa21c40" providerId="ADAL" clId="{47DD10C4-32F1-45BA-AD43-60B91128995D}" dt="2020-04-28T06:37:32.156" v="408" actId="20577"/>
          <ac:spMkLst>
            <pc:docMk/>
            <pc:sldMk cId="3921452306" sldId="519"/>
            <ac:spMk id="3" creationId="{4F87C710-D862-48C1-8180-FEE12EFE6F9A}"/>
          </ac:spMkLst>
        </pc:spChg>
        <pc:picChg chg="add mod">
          <ac:chgData name=" " userId="867220b7-51f5-4688-be2b-9ad4aaa21c40" providerId="ADAL" clId="{47DD10C4-32F1-45BA-AD43-60B91128995D}" dt="2020-04-28T06:37:47.782" v="411" actId="1076"/>
          <ac:picMkLst>
            <pc:docMk/>
            <pc:sldMk cId="3921452306" sldId="519"/>
            <ac:picMk id="5" creationId="{A60759A8-27BF-48AA-BAD1-F1652C6DD36B}"/>
          </ac:picMkLst>
        </pc:picChg>
      </pc:sldChg>
      <pc:sldChg chg="addSp modSp new">
        <pc:chgData name=" " userId="867220b7-51f5-4688-be2b-9ad4aaa21c40" providerId="ADAL" clId="{47DD10C4-32F1-45BA-AD43-60B91128995D}" dt="2020-04-28T06:40:04.349" v="566" actId="1076"/>
        <pc:sldMkLst>
          <pc:docMk/>
          <pc:sldMk cId="799830870" sldId="520"/>
        </pc:sldMkLst>
        <pc:spChg chg="mod">
          <ac:chgData name=" " userId="867220b7-51f5-4688-be2b-9ad4aaa21c40" providerId="ADAL" clId="{47DD10C4-32F1-45BA-AD43-60B91128995D}" dt="2020-04-28T06:38:26.758" v="456" actId="20577"/>
          <ac:spMkLst>
            <pc:docMk/>
            <pc:sldMk cId="799830870" sldId="520"/>
            <ac:spMk id="2" creationId="{B7F56F65-1604-41AA-9E37-9811C34D3C53}"/>
          </ac:spMkLst>
        </pc:spChg>
        <pc:spChg chg="mod">
          <ac:chgData name=" " userId="867220b7-51f5-4688-be2b-9ad4aaa21c40" providerId="ADAL" clId="{47DD10C4-32F1-45BA-AD43-60B91128995D}" dt="2020-04-28T06:38:54.028" v="490" actId="5793"/>
          <ac:spMkLst>
            <pc:docMk/>
            <pc:sldMk cId="799830870" sldId="520"/>
            <ac:spMk id="3" creationId="{A14D0CED-1375-4191-9CF9-4B2D3B00B482}"/>
          </ac:spMkLst>
        </pc:spChg>
        <pc:spChg chg="add mod">
          <ac:chgData name=" " userId="867220b7-51f5-4688-be2b-9ad4aaa21c40" providerId="ADAL" clId="{47DD10C4-32F1-45BA-AD43-60B91128995D}" dt="2020-04-28T06:40:04.349" v="566" actId="1076"/>
          <ac:spMkLst>
            <pc:docMk/>
            <pc:sldMk cId="799830870" sldId="520"/>
            <ac:spMk id="6" creationId="{CEC842E7-57CF-4CEE-A19D-4D016733DC6F}"/>
          </ac:spMkLst>
        </pc:spChg>
        <pc:picChg chg="add mod">
          <ac:chgData name=" " userId="867220b7-51f5-4688-be2b-9ad4aaa21c40" providerId="ADAL" clId="{47DD10C4-32F1-45BA-AD43-60B91128995D}" dt="2020-04-28T06:39:35.120" v="496" actId="1076"/>
          <ac:picMkLst>
            <pc:docMk/>
            <pc:sldMk cId="799830870" sldId="520"/>
            <ac:picMk id="5" creationId="{58A951DB-0A09-4764-9408-B6BFFA280467}"/>
          </ac:picMkLst>
        </pc:picChg>
      </pc:sldChg>
      <pc:sldChg chg="modSp new">
        <pc:chgData name=" " userId="867220b7-51f5-4688-be2b-9ad4aaa21c40" providerId="ADAL" clId="{47DD10C4-32F1-45BA-AD43-60B91128995D}" dt="2020-04-28T06:40:51.731" v="619" actId="20577"/>
        <pc:sldMkLst>
          <pc:docMk/>
          <pc:sldMk cId="825434125" sldId="521"/>
        </pc:sldMkLst>
        <pc:spChg chg="mod">
          <ac:chgData name=" " userId="867220b7-51f5-4688-be2b-9ad4aaa21c40" providerId="ADAL" clId="{47DD10C4-32F1-45BA-AD43-60B91128995D}" dt="2020-04-28T06:40:47.496" v="599" actId="20577"/>
          <ac:spMkLst>
            <pc:docMk/>
            <pc:sldMk cId="825434125" sldId="521"/>
            <ac:spMk id="2" creationId="{CB6EFD98-A795-4479-A212-39BB73E4E895}"/>
          </ac:spMkLst>
        </pc:spChg>
        <pc:spChg chg="mod">
          <ac:chgData name=" " userId="867220b7-51f5-4688-be2b-9ad4aaa21c40" providerId="ADAL" clId="{47DD10C4-32F1-45BA-AD43-60B91128995D}" dt="2020-04-28T06:40:51.731" v="619" actId="20577"/>
          <ac:spMkLst>
            <pc:docMk/>
            <pc:sldMk cId="825434125" sldId="521"/>
            <ac:spMk id="3" creationId="{133B1B00-C48F-406A-8E8B-3B52796AFDBD}"/>
          </ac:spMkLst>
        </pc:spChg>
      </pc:sldChg>
      <pc:sldChg chg="addSp modSp new">
        <pc:chgData name=" " userId="867220b7-51f5-4688-be2b-9ad4aaa21c40" providerId="ADAL" clId="{47DD10C4-32F1-45BA-AD43-60B91128995D}" dt="2020-04-28T06:44:30.657" v="754" actId="1076"/>
        <pc:sldMkLst>
          <pc:docMk/>
          <pc:sldMk cId="3738124418" sldId="522"/>
        </pc:sldMkLst>
        <pc:spChg chg="mod">
          <ac:chgData name=" " userId="867220b7-51f5-4688-be2b-9ad4aaa21c40" providerId="ADAL" clId="{47DD10C4-32F1-45BA-AD43-60B91128995D}" dt="2020-04-28T06:43:06.315" v="647" actId="20577"/>
          <ac:spMkLst>
            <pc:docMk/>
            <pc:sldMk cId="3738124418" sldId="522"/>
            <ac:spMk id="2" creationId="{690800B7-5CEB-4A59-B983-928FDD5DFEEC}"/>
          </ac:spMkLst>
        </pc:spChg>
        <pc:spChg chg="mod">
          <ac:chgData name=" " userId="867220b7-51f5-4688-be2b-9ad4aaa21c40" providerId="ADAL" clId="{47DD10C4-32F1-45BA-AD43-60B91128995D}" dt="2020-04-28T06:43:17.747" v="658" actId="20577"/>
          <ac:spMkLst>
            <pc:docMk/>
            <pc:sldMk cId="3738124418" sldId="522"/>
            <ac:spMk id="3" creationId="{9B788998-7380-4D56-A487-1B857301DED4}"/>
          </ac:spMkLst>
        </pc:spChg>
        <pc:spChg chg="add mod">
          <ac:chgData name=" " userId="867220b7-51f5-4688-be2b-9ad4aaa21c40" providerId="ADAL" clId="{47DD10C4-32F1-45BA-AD43-60B91128995D}" dt="2020-04-28T06:44:30.657" v="754" actId="1076"/>
          <ac:spMkLst>
            <pc:docMk/>
            <pc:sldMk cId="3738124418" sldId="522"/>
            <ac:spMk id="6" creationId="{1F13B295-246A-4E55-8B37-7244584CAE6B}"/>
          </ac:spMkLst>
        </pc:spChg>
        <pc:picChg chg="add mod">
          <ac:chgData name=" " userId="867220b7-51f5-4688-be2b-9ad4aaa21c40" providerId="ADAL" clId="{47DD10C4-32F1-45BA-AD43-60B91128995D}" dt="2020-04-28T06:43:45.389" v="660" actId="1076"/>
          <ac:picMkLst>
            <pc:docMk/>
            <pc:sldMk cId="3738124418" sldId="522"/>
            <ac:picMk id="5" creationId="{7D3D3C3C-6ADA-4316-B48B-5998F2F92C0F}"/>
          </ac:picMkLst>
        </pc:picChg>
      </pc:sldChg>
      <pc:sldChg chg="modSp new">
        <pc:chgData name=" " userId="867220b7-51f5-4688-be2b-9ad4aaa21c40" providerId="ADAL" clId="{47DD10C4-32F1-45BA-AD43-60B91128995D}" dt="2020-04-28T06:46:38.579" v="874" actId="20577"/>
        <pc:sldMkLst>
          <pc:docMk/>
          <pc:sldMk cId="2050194791" sldId="523"/>
        </pc:sldMkLst>
        <pc:spChg chg="mod">
          <ac:chgData name=" " userId="867220b7-51f5-4688-be2b-9ad4aaa21c40" providerId="ADAL" clId="{47DD10C4-32F1-45BA-AD43-60B91128995D}" dt="2020-04-28T06:45:36.536" v="788" actId="20577"/>
          <ac:spMkLst>
            <pc:docMk/>
            <pc:sldMk cId="2050194791" sldId="523"/>
            <ac:spMk id="2" creationId="{BCF0C03D-AB65-41A8-9BF7-04AAA0927200}"/>
          </ac:spMkLst>
        </pc:spChg>
        <pc:spChg chg="mod">
          <ac:chgData name=" " userId="867220b7-51f5-4688-be2b-9ad4aaa21c40" providerId="ADAL" clId="{47DD10C4-32F1-45BA-AD43-60B91128995D}" dt="2020-04-28T06:46:38.579" v="874" actId="20577"/>
          <ac:spMkLst>
            <pc:docMk/>
            <pc:sldMk cId="2050194791" sldId="523"/>
            <ac:spMk id="3" creationId="{5392C7B4-6162-42B9-8371-D0D70C77179A}"/>
          </ac:spMkLst>
        </pc:spChg>
      </pc:sldChg>
      <pc:sldChg chg="modSp new">
        <pc:chgData name=" " userId="867220b7-51f5-4688-be2b-9ad4aaa21c40" providerId="ADAL" clId="{47DD10C4-32F1-45BA-AD43-60B91128995D}" dt="2020-04-28T06:47:27.957" v="903" actId="20577"/>
        <pc:sldMkLst>
          <pc:docMk/>
          <pc:sldMk cId="2157244592" sldId="524"/>
        </pc:sldMkLst>
        <pc:spChg chg="mod">
          <ac:chgData name=" " userId="867220b7-51f5-4688-be2b-9ad4aaa21c40" providerId="ADAL" clId="{47DD10C4-32F1-45BA-AD43-60B91128995D}" dt="2020-04-28T06:47:27.957" v="903" actId="20577"/>
          <ac:spMkLst>
            <pc:docMk/>
            <pc:sldMk cId="2157244592" sldId="524"/>
            <ac:spMk id="2" creationId="{C76C2EB4-F286-432D-B842-3F0363DFAABF}"/>
          </ac:spMkLst>
        </pc:spChg>
      </pc:sldChg>
      <pc:sldChg chg="modSp add">
        <pc:chgData name=" " userId="867220b7-51f5-4688-be2b-9ad4aaa21c40" providerId="ADAL" clId="{47DD10C4-32F1-45BA-AD43-60B91128995D}" dt="2020-04-28T06:51:23.666" v="921" actId="20577"/>
        <pc:sldMkLst>
          <pc:docMk/>
          <pc:sldMk cId="1684523702" sldId="525"/>
        </pc:sldMkLst>
        <pc:spChg chg="mod">
          <ac:chgData name=" " userId="867220b7-51f5-4688-be2b-9ad4aaa21c40" providerId="ADAL" clId="{47DD10C4-32F1-45BA-AD43-60B91128995D}" dt="2020-04-28T06:51:23.666" v="921" actId="20577"/>
          <ac:spMkLst>
            <pc:docMk/>
            <pc:sldMk cId="1684523702" sldId="525"/>
            <ac:spMk id="2" creationId="{ECDB580E-7019-D541-8D29-F00EF577340E}"/>
          </ac:spMkLst>
        </pc:spChg>
      </pc:sldChg>
      <pc:sldMasterChg chg="modSp">
        <pc:chgData name=" " userId="867220b7-51f5-4688-be2b-9ad4aaa21c40" providerId="ADAL" clId="{47DD10C4-32F1-45BA-AD43-60B91128995D}" dt="2020-04-28T06:09:53.142" v="29" actId="1037"/>
        <pc:sldMasterMkLst>
          <pc:docMk/>
          <pc:sldMasterMk cId="1676608673" sldId="2147483743"/>
        </pc:sldMasterMkLst>
        <pc:spChg chg="mod">
          <ac:chgData name=" " userId="867220b7-51f5-4688-be2b-9ad4aaa21c40" providerId="ADAL" clId="{47DD10C4-32F1-45BA-AD43-60B91128995D}" dt="2020-04-28T06:09:53.142" v="29" actId="1037"/>
          <ac:spMkLst>
            <pc:docMk/>
            <pc:sldMasterMk cId="1676608673" sldId="2147483743"/>
            <ac:spMk id="4" creationId="{EEEC7A81-3BB3-9441-B7B6-46D5C334DE5A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Squre(S)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Sheet1!$A$3:$A$17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Sheet1!$B$3:$B$17</c:f>
              <c:numCache>
                <c:formatCode>General</c:formatCode>
                <c:ptCount val="15"/>
                <c:pt idx="0">
                  <c:v>59</c:v>
                </c:pt>
                <c:pt idx="1">
                  <c:v>62</c:v>
                </c:pt>
                <c:pt idx="2">
                  <c:v>61</c:v>
                </c:pt>
                <c:pt idx="7">
                  <c:v>60</c:v>
                </c:pt>
                <c:pt idx="9">
                  <c:v>61</c:v>
                </c:pt>
                <c:pt idx="12">
                  <c:v>61</c:v>
                </c:pt>
                <c:pt idx="13">
                  <c:v>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D32-42E4-ABC9-3017422FAD0D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Multiply(M)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Sheet1!$A$3:$A$17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Sheet1!$C$3:$C$17</c:f>
              <c:numCache>
                <c:formatCode>General</c:formatCode>
                <c:ptCount val="15"/>
                <c:pt idx="4">
                  <c:v>61</c:v>
                </c:pt>
                <c:pt idx="5">
                  <c:v>63</c:v>
                </c:pt>
                <c:pt idx="6">
                  <c:v>69</c:v>
                </c:pt>
                <c:pt idx="14">
                  <c:v>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32-42E4-ABC9-3017422FAD0D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Reduce(r) 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Sheet1!$A$3:$A$17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Sheet1!$D$3:$D$17</c:f>
              <c:numCache>
                <c:formatCode>General</c:formatCode>
                <c:ptCount val="15"/>
                <c:pt idx="1">
                  <c:v>69</c:v>
                </c:pt>
                <c:pt idx="2">
                  <c:v>53</c:v>
                </c:pt>
                <c:pt idx="6">
                  <c:v>54</c:v>
                </c:pt>
                <c:pt idx="9">
                  <c:v>60</c:v>
                </c:pt>
                <c:pt idx="13">
                  <c:v>54</c:v>
                </c:pt>
                <c:pt idx="14">
                  <c:v>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D32-42E4-ABC9-3017422FA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07879264"/>
        <c:axId val="-1153288896"/>
      </c:scatterChart>
      <c:valAx>
        <c:axId val="-1407879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Slot (Time)</a:t>
                </a:r>
                <a:endParaRPr 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3288896"/>
        <c:crosses val="autoZero"/>
        <c:crossBetween val="midCat"/>
        <c:majorUnit val="1"/>
      </c:valAx>
      <c:valAx>
        <c:axId val="-115328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Cycles</a:t>
                </a:r>
                <a:endParaRPr 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407879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9EC55-5D33-4CD0-A373-67AC7FF2D0D7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pPr latinLnBrk="1"/>
          <a:endParaRPr lang="ko-KR" altLang="en-US"/>
        </a:p>
      </dgm:t>
    </dgm:pt>
    <dgm:pt modelId="{E3970700-F3B8-4409-858D-3C903723A89F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74462831-90B2-4494-A3EC-1698DE67CEC1}" type="parTrans" cxnId="{AD6E5915-E7C1-4AF4-9711-79ED9FC3BF7D}">
      <dgm:prSet/>
      <dgm:spPr/>
      <dgm:t>
        <a:bodyPr/>
        <a:lstStyle/>
        <a:p>
          <a:pPr latinLnBrk="1"/>
          <a:endParaRPr lang="ko-KR" altLang="en-US"/>
        </a:p>
      </dgm:t>
    </dgm:pt>
    <dgm:pt modelId="{C44CE9F5-2852-45D0-93D9-3D14AACC7FC6}" type="sibTrans" cxnId="{AD6E5915-E7C1-4AF4-9711-79ED9FC3BF7D}">
      <dgm:prSet/>
      <dgm:spPr/>
      <dgm:t>
        <a:bodyPr/>
        <a:lstStyle/>
        <a:p>
          <a:pPr latinLnBrk="1"/>
          <a:endParaRPr lang="ko-KR" altLang="en-US"/>
        </a:p>
      </dgm:t>
    </dgm:pt>
    <dgm:pt modelId="{2881E77C-2460-489C-B57A-FE19BE55699C}" type="pres">
      <dgm:prSet presAssocID="{4FD9EC55-5D33-4CD0-A373-67AC7FF2D0D7}" presName="Name0" presStyleCnt="0">
        <dgm:presLayoutVars>
          <dgm:chMax val="7"/>
          <dgm:chPref val="7"/>
          <dgm:dir/>
        </dgm:presLayoutVars>
      </dgm:prSet>
      <dgm:spPr/>
    </dgm:pt>
    <dgm:pt modelId="{14C48453-8468-4E0D-96C6-B975A4CB625B}" type="pres">
      <dgm:prSet presAssocID="{4FD9EC55-5D33-4CD0-A373-67AC7FF2D0D7}" presName="Name1" presStyleCnt="0"/>
      <dgm:spPr/>
    </dgm:pt>
    <dgm:pt modelId="{9E0D1CDC-6BFE-45B2-BCBA-CC2848B6DABE}" type="pres">
      <dgm:prSet presAssocID="{4FD9EC55-5D33-4CD0-A373-67AC7FF2D0D7}" presName="cycle" presStyleCnt="0"/>
      <dgm:spPr/>
    </dgm:pt>
    <dgm:pt modelId="{D80EA6D4-8398-448A-8907-C0003C90E21A}" type="pres">
      <dgm:prSet presAssocID="{4FD9EC55-5D33-4CD0-A373-67AC7FF2D0D7}" presName="srcNode" presStyleLbl="node1" presStyleIdx="0" presStyleCnt="1"/>
      <dgm:spPr/>
    </dgm:pt>
    <dgm:pt modelId="{6A957C3F-367B-4167-9F11-510D21C9437B}" type="pres">
      <dgm:prSet presAssocID="{4FD9EC55-5D33-4CD0-A373-67AC7FF2D0D7}" presName="conn" presStyleLbl="parChTrans1D2" presStyleIdx="0" presStyleCnt="1"/>
      <dgm:spPr/>
    </dgm:pt>
    <dgm:pt modelId="{A7358DA5-685F-47A6-BE5E-C540182B2A3F}" type="pres">
      <dgm:prSet presAssocID="{4FD9EC55-5D33-4CD0-A373-67AC7FF2D0D7}" presName="extraNode" presStyleLbl="node1" presStyleIdx="0" presStyleCnt="1"/>
      <dgm:spPr/>
    </dgm:pt>
    <dgm:pt modelId="{05D0EAA1-D229-45B5-ACE6-883F787E6797}" type="pres">
      <dgm:prSet presAssocID="{4FD9EC55-5D33-4CD0-A373-67AC7FF2D0D7}" presName="dstNode" presStyleLbl="node1" presStyleIdx="0" presStyleCnt="1"/>
      <dgm:spPr/>
    </dgm:pt>
    <dgm:pt modelId="{5347FDD7-E248-40C2-AE74-4E88CC88F065}" type="pres">
      <dgm:prSet presAssocID="{E3970700-F3B8-4409-858D-3C903723A89F}" presName="text_1" presStyleLbl="node1" presStyleIdx="0" presStyleCnt="1">
        <dgm:presLayoutVars>
          <dgm:bulletEnabled val="1"/>
        </dgm:presLayoutVars>
      </dgm:prSet>
      <dgm:spPr/>
    </dgm:pt>
    <dgm:pt modelId="{DC221CCE-2B0A-474E-A74F-AEC9651C86F7}" type="pres">
      <dgm:prSet presAssocID="{E3970700-F3B8-4409-858D-3C903723A89F}" presName="accent_1" presStyleCnt="0"/>
      <dgm:spPr/>
    </dgm:pt>
    <dgm:pt modelId="{91D969A6-C7D4-4B9E-A2AA-0EF80D6C758D}" type="pres">
      <dgm:prSet presAssocID="{E3970700-F3B8-4409-858D-3C903723A89F}" presName="accentRepeatNode" presStyleLbl="solidFgAcc1" presStyleIdx="0" presStyleCnt="1"/>
      <dgm:spPr/>
    </dgm:pt>
  </dgm:ptLst>
  <dgm:cxnLst>
    <dgm:cxn modelId="{AD6E5915-E7C1-4AF4-9711-79ED9FC3BF7D}" srcId="{4FD9EC55-5D33-4CD0-A373-67AC7FF2D0D7}" destId="{E3970700-F3B8-4409-858D-3C903723A89F}" srcOrd="0" destOrd="0" parTransId="{74462831-90B2-4494-A3EC-1698DE67CEC1}" sibTransId="{C44CE9F5-2852-45D0-93D9-3D14AACC7FC6}"/>
    <dgm:cxn modelId="{55F25662-6BBF-4C5F-AFF4-0417F61B8AFF}" type="presOf" srcId="{4FD9EC55-5D33-4CD0-A373-67AC7FF2D0D7}" destId="{2881E77C-2460-489C-B57A-FE19BE55699C}" srcOrd="0" destOrd="0" presId="urn:microsoft.com/office/officeart/2008/layout/VerticalCurvedList"/>
    <dgm:cxn modelId="{77C36452-D3CC-4500-AF6A-DCD190B3120B}" type="presOf" srcId="{C44CE9F5-2852-45D0-93D9-3D14AACC7FC6}" destId="{6A957C3F-367B-4167-9F11-510D21C9437B}" srcOrd="0" destOrd="0" presId="urn:microsoft.com/office/officeart/2008/layout/VerticalCurvedList"/>
    <dgm:cxn modelId="{10586BB6-CBF8-4BDB-ABBA-6C6322BB1E9B}" type="presOf" srcId="{E3970700-F3B8-4409-858D-3C903723A89F}" destId="{5347FDD7-E248-40C2-AE74-4E88CC88F065}" srcOrd="0" destOrd="0" presId="urn:microsoft.com/office/officeart/2008/layout/VerticalCurvedList"/>
    <dgm:cxn modelId="{F44AE503-450D-43BE-9462-04613F773883}" type="presParOf" srcId="{2881E77C-2460-489C-B57A-FE19BE55699C}" destId="{14C48453-8468-4E0D-96C6-B975A4CB625B}" srcOrd="0" destOrd="0" presId="urn:microsoft.com/office/officeart/2008/layout/VerticalCurvedList"/>
    <dgm:cxn modelId="{A06E1AB9-73A0-4EFB-A061-030E2CEEA10A}" type="presParOf" srcId="{14C48453-8468-4E0D-96C6-B975A4CB625B}" destId="{9E0D1CDC-6BFE-45B2-BCBA-CC2848B6DABE}" srcOrd="0" destOrd="0" presId="urn:microsoft.com/office/officeart/2008/layout/VerticalCurvedList"/>
    <dgm:cxn modelId="{F26387DD-431A-4CE8-B834-EB381782488B}" type="presParOf" srcId="{9E0D1CDC-6BFE-45B2-BCBA-CC2848B6DABE}" destId="{D80EA6D4-8398-448A-8907-C0003C90E21A}" srcOrd="0" destOrd="0" presId="urn:microsoft.com/office/officeart/2008/layout/VerticalCurvedList"/>
    <dgm:cxn modelId="{D0188D22-81C0-45BC-9EBC-BEBD63845C8E}" type="presParOf" srcId="{9E0D1CDC-6BFE-45B2-BCBA-CC2848B6DABE}" destId="{6A957C3F-367B-4167-9F11-510D21C9437B}" srcOrd="1" destOrd="0" presId="urn:microsoft.com/office/officeart/2008/layout/VerticalCurvedList"/>
    <dgm:cxn modelId="{AD5756E0-E116-4D18-9DFA-8E959EB283CD}" type="presParOf" srcId="{9E0D1CDC-6BFE-45B2-BCBA-CC2848B6DABE}" destId="{A7358DA5-685F-47A6-BE5E-C540182B2A3F}" srcOrd="2" destOrd="0" presId="urn:microsoft.com/office/officeart/2008/layout/VerticalCurvedList"/>
    <dgm:cxn modelId="{E6977CC6-B136-4C4A-9509-DE005D254F9D}" type="presParOf" srcId="{9E0D1CDC-6BFE-45B2-BCBA-CC2848B6DABE}" destId="{05D0EAA1-D229-45B5-ACE6-883F787E6797}" srcOrd="3" destOrd="0" presId="urn:microsoft.com/office/officeart/2008/layout/VerticalCurvedList"/>
    <dgm:cxn modelId="{6B9D99C9-93FC-42E8-98D0-88BF56B810B0}" type="presParOf" srcId="{14C48453-8468-4E0D-96C6-B975A4CB625B}" destId="{5347FDD7-E248-40C2-AE74-4E88CC88F065}" srcOrd="1" destOrd="0" presId="urn:microsoft.com/office/officeart/2008/layout/VerticalCurvedList"/>
    <dgm:cxn modelId="{69C28C44-6443-4A11-95BF-28DA6182DE86}" type="presParOf" srcId="{14C48453-8468-4E0D-96C6-B975A4CB625B}" destId="{DC221CCE-2B0A-474E-A74F-AEC9651C86F7}" srcOrd="2" destOrd="0" presId="urn:microsoft.com/office/officeart/2008/layout/VerticalCurvedList"/>
    <dgm:cxn modelId="{54676F53-B145-4DD1-8E13-BEFDAA560123}" type="presParOf" srcId="{DC221CCE-2B0A-474E-A74F-AEC9651C86F7}" destId="{91D969A6-C7D4-4B9E-A2AA-0EF80D6C75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57C3F-367B-4167-9F11-510D21C9437B}">
      <dsp:nvSpPr>
        <dsp:cNvPr id="0" name=""/>
        <dsp:cNvSpPr/>
      </dsp:nvSpPr>
      <dsp:spPr>
        <a:xfrm>
          <a:off x="-1539950" y="-260974"/>
          <a:ext cx="2007848" cy="2007848"/>
        </a:xfrm>
        <a:prstGeom prst="blockArc">
          <a:avLst>
            <a:gd name="adj1" fmla="val 18900000"/>
            <a:gd name="adj2" fmla="val 2700000"/>
            <a:gd name="adj3" fmla="val 1076"/>
          </a:avLst>
        </a:pr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7FDD7-E248-40C2-AE74-4E88CC88F065}">
      <dsp:nvSpPr>
        <dsp:cNvPr id="0" name=""/>
        <dsp:cNvSpPr/>
      </dsp:nvSpPr>
      <dsp:spPr>
        <a:xfrm>
          <a:off x="455034" y="378921"/>
          <a:ext cx="5878636" cy="728055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9716" tIns="99060" rIns="99060" bIns="99060" numCol="1" spcCol="1270" anchor="ctr" anchorCtr="0">
          <a:noAutofit/>
        </a:bodyPr>
        <a:lstStyle/>
        <a:p>
          <a:pPr marL="0" lvl="0" indent="0" algn="l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900" kern="1200" dirty="0"/>
        </a:p>
      </dsp:txBody>
      <dsp:txXfrm>
        <a:off x="455034" y="378921"/>
        <a:ext cx="5878636" cy="728055"/>
      </dsp:txXfrm>
    </dsp:sp>
    <dsp:sp modelId="{91D969A6-C7D4-4B9E-A2AA-0EF80D6C758D}">
      <dsp:nvSpPr>
        <dsp:cNvPr id="0" name=""/>
        <dsp:cNvSpPr/>
      </dsp:nvSpPr>
      <dsp:spPr>
        <a:xfrm>
          <a:off x="0" y="287914"/>
          <a:ext cx="910069" cy="910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52CDC-8AB7-A444-B5DF-FAE1FFC78C51}" type="datetimeFigureOut">
              <a:rPr kumimoji="1" lang="ko-KR" altLang="en-US" smtClean="0"/>
              <a:t>2020-10-09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B5524-0421-0C46-984B-02774696BD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638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8BA31-4406-1346-B55D-302C5466C2CA}" type="datetimeFigureOut">
              <a:rPr kumimoji="1" lang="ko-KR" altLang="en-US" smtClean="0"/>
              <a:t>2020-10-09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4544F-57E1-CF46-B3C2-E252C5FFD5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12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4544F-57E1-CF46-B3C2-E252C5FFD5C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98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4544F-57E1-CF46-B3C2-E252C5FFD5C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4283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4544F-57E1-CF46-B3C2-E252C5FFD5C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06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4544F-57E1-CF46-B3C2-E252C5FFD5C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4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Thanks for listening my talk.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You may refer to the paper for more details about my presentation.</a:t>
            </a:r>
          </a:p>
          <a:p>
            <a:r>
              <a:rPr kumimoji="1" lang="en-US" altLang="ko-KR" dirty="0"/>
              <a:t>Or If you have any questions about the paper, you can reach me through my email.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Thanks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4544F-57E1-CF46-B3C2-E252C5FFD5C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623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AACD837-747E-8E46-B7DD-0798508FB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292"/>
            <a:ext cx="9906000" cy="11286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059424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  <a:noFill/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52FF7D-D60C-49C2-B9E8-F22584C002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3273" y="6397739"/>
            <a:ext cx="1444488" cy="34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7055F8-8C22-40D4-AD48-5A9714193C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14" y="6321566"/>
            <a:ext cx="1345156" cy="4962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/>
          <a:lstStyle/>
          <a:p>
            <a:fld id="{F1A47783-FE9A-4B4D-9704-BB34D7638A02}" type="datetime1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358" y="6459787"/>
            <a:ext cx="39185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412302"/>
            <a:ext cx="2135981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412302"/>
            <a:ext cx="6284119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/>
          <a:lstStyle/>
          <a:p>
            <a:fld id="{78760414-2C2E-5143-891A-2F47B0193476}" type="datetime1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358" y="6459787"/>
            <a:ext cx="39185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aseline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 baseline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/>
          <a:lstStyle/>
          <a:p>
            <a:fld id="{0A824ACE-A689-2346-A381-F3E40796F6D5}" type="datetime1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358" y="6459787"/>
            <a:ext cx="3918528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758952"/>
            <a:ext cx="8172450" cy="3566160"/>
          </a:xfrm>
          <a:noFill/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4453128"/>
            <a:ext cx="817245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/>
          <a:lstStyle/>
          <a:p>
            <a:fld id="{7E5AE4FC-CCF8-4A4F-9A6B-FB402087F19B}" type="datetime1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358" y="6459787"/>
            <a:ext cx="39185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435" y="-1264"/>
            <a:ext cx="9906435" cy="8007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40" y="1194486"/>
            <a:ext cx="4011930" cy="467460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2060" y="1194486"/>
            <a:ext cx="4011930" cy="467460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/>
          <a:lstStyle/>
          <a:p>
            <a:fld id="{25E70F92-FABD-4E4A-A6DC-D0E7729F00AA}" type="datetime1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5358" y="6459787"/>
            <a:ext cx="39185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40" y="2582335"/>
            <a:ext cx="401193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5206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2060" y="2582334"/>
            <a:ext cx="401193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/>
          <a:lstStyle/>
          <a:p>
            <a:fld id="{BB5E980A-2BE7-C746-BE3F-3F83ABF5F013}" type="datetime1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5358" y="6459787"/>
            <a:ext cx="39185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/>
          <a:lstStyle/>
          <a:p>
            <a:fld id="{7D79A5BD-3CC0-B246-9DAE-7DCA16E0C58A}" type="datetime1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5358" y="6459787"/>
            <a:ext cx="39185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FA6E535-A768-4659-9A94-CA3D35DF1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273" y="6397739"/>
            <a:ext cx="1444488" cy="3439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F03013-096E-4CEF-8504-EF9D259BD4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14" y="6321566"/>
            <a:ext cx="1345156" cy="496271"/>
          </a:xfrm>
          <a:prstGeom prst="rect">
            <a:avLst/>
          </a:prstGeom>
        </p:spPr>
      </p:pic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020FC73-D546-4698-8F18-791CDBAC663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86772356"/>
              </p:ext>
            </p:extLst>
          </p:nvPr>
        </p:nvGraphicFramePr>
        <p:xfrm>
          <a:off x="1842861" y="2559505"/>
          <a:ext cx="6333671" cy="1485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291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82557" y="0"/>
            <a:ext cx="520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594359"/>
            <a:ext cx="2600325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0488" y="731520"/>
            <a:ext cx="5274945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5" y="2926080"/>
            <a:ext cx="2600325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8229" y="6459787"/>
            <a:ext cx="212754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78690BD1-0786-C94B-865F-DCEBF3067384}" type="datetime1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00487" y="6459787"/>
            <a:ext cx="3776663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47A42-9D5A-4371-A962-76A7E5DABF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90342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91507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5074920"/>
            <a:ext cx="822198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905988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540" y="5907024"/>
            <a:ext cx="822198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/>
          <a:lstStyle/>
          <a:p>
            <a:fld id="{8D3C090B-F6B7-284F-B4D9-4F2AE899ECFC}" type="datetime1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5358" y="6459787"/>
            <a:ext cx="39185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10" y="-3537"/>
            <a:ext cx="9907410" cy="8090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916" y="1051705"/>
            <a:ext cx="8989696" cy="50019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0160" y="6438534"/>
            <a:ext cx="4649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82F47A42-9D5A-4371-A962-76A7E5DABFE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D65470-B5B6-4C0E-B399-0C8A75446F5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3273" y="6397739"/>
            <a:ext cx="1444488" cy="343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FE75FB-DA0F-41B7-9249-3D6DBDEA252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14" y="6321566"/>
            <a:ext cx="1345156" cy="4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3600" kern="1200" spc="-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91440" indent="-199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48408" y="1095554"/>
            <a:ext cx="8615582" cy="2251803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400" dirty="0">
                <a:latin typeface="+mj-ea"/>
              </a:rPr>
              <a:t>Cache Timing Attacks</a:t>
            </a:r>
            <a:endParaRPr lang="ko-KR" altLang="en-US" sz="1100" i="1" dirty="0">
              <a:cs typeface="Corsiva Hebrew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C3843-B3EA-465F-A89A-7BE7926EACD0}"/>
              </a:ext>
            </a:extLst>
          </p:cNvPr>
          <p:cNvSpPr txBox="1"/>
          <p:nvPr/>
        </p:nvSpPr>
        <p:spPr>
          <a:xfrm>
            <a:off x="3946876" y="4393014"/>
            <a:ext cx="2146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신 영 주</a:t>
            </a:r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latin typeface="+mj-ea"/>
                <a:ea typeface="+mj-ea"/>
              </a:rPr>
              <a:t>syoungjoo@korea.ac.kr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178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0ADCC-E69A-4678-9B68-82B15CB8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Cache memory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512A5-C08A-4874-A523-8BC496F8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372C59-B073-4437-B00A-90715DBEAE62}"/>
              </a:ext>
            </a:extLst>
          </p:cNvPr>
          <p:cNvGrpSpPr/>
          <p:nvPr/>
        </p:nvGrpSpPr>
        <p:grpSpPr>
          <a:xfrm>
            <a:off x="3136805" y="1794235"/>
            <a:ext cx="1508858" cy="1470318"/>
            <a:chOff x="5035979" y="1193963"/>
            <a:chExt cx="1508858" cy="147031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FDD61E-FC2A-40E3-862E-8265053662F6}"/>
                </a:ext>
              </a:extLst>
            </p:cNvPr>
            <p:cNvGrpSpPr/>
            <p:nvPr/>
          </p:nvGrpSpPr>
          <p:grpSpPr>
            <a:xfrm>
              <a:off x="5090236" y="1209680"/>
              <a:ext cx="1454601" cy="1454601"/>
              <a:chOff x="2976543" y="1001591"/>
              <a:chExt cx="1454601" cy="145460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A305760-9572-4019-BDE3-9EAE3641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CBD361-64FA-4DF0-B751-A889809D54BA}"/>
                  </a:ext>
                </a:extLst>
              </p:cNvPr>
              <p:cNvSpPr txBox="1"/>
              <p:nvPr/>
            </p:nvSpPr>
            <p:spPr>
              <a:xfrm>
                <a:off x="3341591" y="15396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Attacker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E6AB74-0F40-404F-82FE-06BA09E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5979" y="1193963"/>
              <a:ext cx="456570" cy="433923"/>
            </a:xfrm>
            <a:prstGeom prst="rect">
              <a:avLst/>
            </a:prstGeom>
          </p:spPr>
        </p:pic>
      </p:grpSp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id="{12B5348F-7B99-482E-AEFC-F6C2BCF0153D}"/>
              </a:ext>
            </a:extLst>
          </p:cNvPr>
          <p:cNvSpPr/>
          <p:nvPr/>
        </p:nvSpPr>
        <p:spPr bwMode="auto">
          <a:xfrm>
            <a:off x="626823" y="3586960"/>
            <a:ext cx="3784413" cy="2295408"/>
          </a:xfrm>
          <a:prstGeom prst="roundRect">
            <a:avLst>
              <a:gd name="adj" fmla="val 302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6F6B03-CEEF-4F3C-B3CC-52FE2C7DAF96}"/>
              </a:ext>
            </a:extLst>
          </p:cNvPr>
          <p:cNvSpPr/>
          <p:nvPr/>
        </p:nvSpPr>
        <p:spPr bwMode="auto">
          <a:xfrm>
            <a:off x="639693" y="3041924"/>
            <a:ext cx="3755858" cy="505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6A322-AA91-4A94-B36B-F837E6AA8736}"/>
              </a:ext>
            </a:extLst>
          </p:cNvPr>
          <p:cNvSpPr txBox="1"/>
          <p:nvPr/>
        </p:nvSpPr>
        <p:spPr>
          <a:xfrm>
            <a:off x="1765090" y="3088920"/>
            <a:ext cx="13260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software</a:t>
            </a:r>
          </a:p>
          <a:p>
            <a:pPr algn="ctr"/>
            <a:r>
              <a:rPr kumimoji="1" lang="en-US" altLang="ko-KR" sz="11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(OS, Hypervisor)</a:t>
            </a:r>
            <a:endParaRPr kumimoji="1" lang="ko-KR" altLang="en-US" sz="11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A65DA3-0B3C-45FC-A1AA-2E92EB0E8BCB}"/>
              </a:ext>
            </a:extLst>
          </p:cNvPr>
          <p:cNvGrpSpPr/>
          <p:nvPr/>
        </p:nvGrpSpPr>
        <p:grpSpPr>
          <a:xfrm>
            <a:off x="410649" y="1797622"/>
            <a:ext cx="1454601" cy="1454601"/>
            <a:chOff x="3126877" y="1009333"/>
            <a:chExt cx="1454601" cy="145460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40B1B61-9498-4B2F-95AF-04BF24B4EEE5}"/>
                </a:ext>
              </a:extLst>
            </p:cNvPr>
            <p:cNvGrpSpPr/>
            <p:nvPr/>
          </p:nvGrpSpPr>
          <p:grpSpPr>
            <a:xfrm>
              <a:off x="3126877" y="1009333"/>
              <a:ext cx="1454601" cy="1454601"/>
              <a:chOff x="2976543" y="1001591"/>
              <a:chExt cx="1454601" cy="145460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BE8A25F-E661-4C35-A8C0-53ECD2BE7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E36CDC-87CA-4177-9301-9125682BAED9}"/>
                  </a:ext>
                </a:extLst>
              </p:cNvPr>
              <p:cNvSpPr txBox="1"/>
              <p:nvPr/>
            </p:nvSpPr>
            <p:spPr>
              <a:xfrm>
                <a:off x="3395381" y="1539686"/>
                <a:ext cx="595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Victim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95D292-AA93-43CF-B8E1-319C3CE7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08" b="99398" l="1537" r="100000">
                          <a14:foregroundMark x1="16042" y1="21364" x2="19500" y2="59779"/>
                          <a14:foregroundMark x1="20173" y1="59779" x2="82517" y2="57573"/>
                          <a14:foregroundMark x1="82517" y1="57573" x2="76657" y2="14443"/>
                          <a14:foregroundMark x1="76657" y1="14443" x2="15274" y2="22367"/>
                          <a14:foregroundMark x1="45533" y1="18355" x2="50720" y2="57974"/>
                          <a14:foregroundMark x1="34678" y1="21765" x2="40250" y2="53260"/>
                          <a14:foregroundMark x1="28434" y1="26981" x2="35062" y2="53260"/>
                          <a14:foregroundMark x1="29587" y1="36108" x2="34486" y2="58175"/>
                          <a14:foregroundMark x1="22863" y1="36108" x2="30932" y2="51254"/>
                          <a14:foregroundMark x1="32373" y1="32497" x2="35062" y2="40120"/>
                          <a14:foregroundMark x1="39097" y1="30090" x2="45149" y2="42227"/>
                          <a14:foregroundMark x1="38905" y1="29188" x2="40442" y2="44634"/>
                          <a14:foregroundMark x1="38905" y1="34303" x2="43324" y2="48044"/>
                          <a14:foregroundMark x1="53410" y1="29388" x2="64841" y2="51655"/>
                          <a14:foregroundMark x1="56964" y1="27583" x2="74352" y2="49850"/>
                          <a14:foregroundMark x1="60423" y1="27182" x2="78770" y2="53260"/>
                          <a14:foregroundMark x1="61960" y1="26379" x2="76849" y2="45236"/>
                          <a14:foregroundMark x1="69356" y1="28385" x2="78386" y2="42427"/>
                          <a14:foregroundMark x1="70509" y1="27583" x2="79443" y2="442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9832" y="1112375"/>
              <a:ext cx="367641" cy="32454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0ACB51-ED2B-4C70-B0AE-472BF85D0079}"/>
              </a:ext>
            </a:extLst>
          </p:cNvPr>
          <p:cNvSpPr/>
          <p:nvPr/>
        </p:nvSpPr>
        <p:spPr>
          <a:xfrm>
            <a:off x="772337" y="3818172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561816-CC82-4D41-BF50-F3F3FB406151}"/>
              </a:ext>
            </a:extLst>
          </p:cNvPr>
          <p:cNvSpPr/>
          <p:nvPr/>
        </p:nvSpPr>
        <p:spPr>
          <a:xfrm>
            <a:off x="772336" y="4065989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6B7141-579F-4A48-B699-90894974288F}"/>
              </a:ext>
            </a:extLst>
          </p:cNvPr>
          <p:cNvSpPr/>
          <p:nvPr/>
        </p:nvSpPr>
        <p:spPr>
          <a:xfrm>
            <a:off x="772336" y="4312204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CBE88D-17DB-45AF-BBFB-5315644896AB}"/>
              </a:ext>
            </a:extLst>
          </p:cNvPr>
          <p:cNvSpPr/>
          <p:nvPr/>
        </p:nvSpPr>
        <p:spPr>
          <a:xfrm>
            <a:off x="772335" y="4775580"/>
            <a:ext cx="3515065" cy="38152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Last-level cache (LLC or L3)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A53A11-114F-4111-BB07-3266A9255A75}"/>
              </a:ext>
            </a:extLst>
          </p:cNvPr>
          <p:cNvSpPr/>
          <p:nvPr/>
        </p:nvSpPr>
        <p:spPr>
          <a:xfrm>
            <a:off x="772334" y="5383480"/>
            <a:ext cx="3515065" cy="381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Main memory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4848B0-E418-41C3-9640-C1F549BA3325}"/>
              </a:ext>
            </a:extLst>
          </p:cNvPr>
          <p:cNvSpPr/>
          <p:nvPr/>
        </p:nvSpPr>
        <p:spPr>
          <a:xfrm>
            <a:off x="3329711" y="3822825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F6DF9C-161C-4E69-968D-AD35EDA60B0A}"/>
              </a:ext>
            </a:extLst>
          </p:cNvPr>
          <p:cNvSpPr/>
          <p:nvPr/>
        </p:nvSpPr>
        <p:spPr>
          <a:xfrm>
            <a:off x="3329710" y="4070642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CA22D1-626C-4664-BB73-22FB44B2B00A}"/>
              </a:ext>
            </a:extLst>
          </p:cNvPr>
          <p:cNvSpPr/>
          <p:nvPr/>
        </p:nvSpPr>
        <p:spPr>
          <a:xfrm>
            <a:off x="3329710" y="4316857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4ECFCA1-2C22-4E2B-857C-BBDCAD13E106}"/>
              </a:ext>
            </a:extLst>
          </p:cNvPr>
          <p:cNvCxnSpPr>
            <a:cxnSpLocks/>
          </p:cNvCxnSpPr>
          <p:nvPr/>
        </p:nvCxnSpPr>
        <p:spPr>
          <a:xfrm>
            <a:off x="1263015" y="45600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CB4D5E-2DB1-4EB2-A750-BB493C052BCF}"/>
              </a:ext>
            </a:extLst>
          </p:cNvPr>
          <p:cNvCxnSpPr>
            <a:cxnSpLocks/>
          </p:cNvCxnSpPr>
          <p:nvPr/>
        </p:nvCxnSpPr>
        <p:spPr>
          <a:xfrm>
            <a:off x="3822064" y="45600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A361AA-7A38-4B04-9626-6490563E3196}"/>
              </a:ext>
            </a:extLst>
          </p:cNvPr>
          <p:cNvCxnSpPr>
            <a:cxnSpLocks/>
          </p:cNvCxnSpPr>
          <p:nvPr/>
        </p:nvCxnSpPr>
        <p:spPr>
          <a:xfrm>
            <a:off x="2483802" y="51679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128BF58C-F0D0-4782-949B-C37B69AAAE70}"/>
              </a:ext>
            </a:extLst>
          </p:cNvPr>
          <p:cNvGraphicFramePr>
            <a:graphicFrameLocks noGrp="1"/>
          </p:cNvGraphicFramePr>
          <p:nvPr/>
        </p:nvGraphicFramePr>
        <p:xfrm>
          <a:off x="5998867" y="3397803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37D2847-27AF-48A7-A934-44A4DC3E11A2}"/>
              </a:ext>
            </a:extLst>
          </p:cNvPr>
          <p:cNvSpPr/>
          <p:nvPr/>
        </p:nvSpPr>
        <p:spPr>
          <a:xfrm rot="20359378">
            <a:off x="4338209" y="4602052"/>
            <a:ext cx="1182056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80D28B-F292-4A08-9A3C-435F08F74552}"/>
              </a:ext>
            </a:extLst>
          </p:cNvPr>
          <p:cNvSpPr/>
          <p:nvPr/>
        </p:nvSpPr>
        <p:spPr>
          <a:xfrm>
            <a:off x="5998867" y="3397803"/>
            <a:ext cx="561137" cy="3740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357D4-0963-480F-8E04-79B784AE8C30}"/>
              </a:ext>
            </a:extLst>
          </p:cNvPr>
          <p:cNvCxnSpPr/>
          <p:nvPr/>
        </p:nvCxnSpPr>
        <p:spPr>
          <a:xfrm flipV="1">
            <a:off x="6278335" y="2929735"/>
            <a:ext cx="0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587237-12CC-48D1-B1A1-7E4F2761D2A1}"/>
              </a:ext>
            </a:extLst>
          </p:cNvPr>
          <p:cNvSpPr txBox="1"/>
          <p:nvPr/>
        </p:nvSpPr>
        <p:spPr>
          <a:xfrm>
            <a:off x="5529281" y="2537252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Cache line (64 bytes)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A112A7-04A1-4226-B544-0EFA9C37EF1C}"/>
              </a:ext>
            </a:extLst>
          </p:cNvPr>
          <p:cNvSpPr txBox="1"/>
          <p:nvPr/>
        </p:nvSpPr>
        <p:spPr>
          <a:xfrm>
            <a:off x="6910697" y="294272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198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0ADCC-E69A-4678-9B68-82B15CB8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Cache memory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512A5-C08A-4874-A523-8BC496F8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372C59-B073-4437-B00A-90715DBEAE62}"/>
              </a:ext>
            </a:extLst>
          </p:cNvPr>
          <p:cNvGrpSpPr/>
          <p:nvPr/>
        </p:nvGrpSpPr>
        <p:grpSpPr>
          <a:xfrm>
            <a:off x="3136805" y="1794235"/>
            <a:ext cx="1508858" cy="1470318"/>
            <a:chOff x="5035979" y="1193963"/>
            <a:chExt cx="1508858" cy="147031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FDD61E-FC2A-40E3-862E-8265053662F6}"/>
                </a:ext>
              </a:extLst>
            </p:cNvPr>
            <p:cNvGrpSpPr/>
            <p:nvPr/>
          </p:nvGrpSpPr>
          <p:grpSpPr>
            <a:xfrm>
              <a:off x="5090236" y="1209680"/>
              <a:ext cx="1454601" cy="1454601"/>
              <a:chOff x="2976543" y="1001591"/>
              <a:chExt cx="1454601" cy="145460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A305760-9572-4019-BDE3-9EAE3641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CBD361-64FA-4DF0-B751-A889809D54BA}"/>
                  </a:ext>
                </a:extLst>
              </p:cNvPr>
              <p:cNvSpPr txBox="1"/>
              <p:nvPr/>
            </p:nvSpPr>
            <p:spPr>
              <a:xfrm>
                <a:off x="3341591" y="15396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Attacker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E6AB74-0F40-404F-82FE-06BA09E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5979" y="1193963"/>
              <a:ext cx="456570" cy="433923"/>
            </a:xfrm>
            <a:prstGeom prst="rect">
              <a:avLst/>
            </a:prstGeom>
          </p:spPr>
        </p:pic>
      </p:grpSp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id="{12B5348F-7B99-482E-AEFC-F6C2BCF0153D}"/>
              </a:ext>
            </a:extLst>
          </p:cNvPr>
          <p:cNvSpPr/>
          <p:nvPr/>
        </p:nvSpPr>
        <p:spPr bwMode="auto">
          <a:xfrm>
            <a:off x="626823" y="3586960"/>
            <a:ext cx="3784413" cy="2295408"/>
          </a:xfrm>
          <a:prstGeom prst="roundRect">
            <a:avLst>
              <a:gd name="adj" fmla="val 302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6F6B03-CEEF-4F3C-B3CC-52FE2C7DAF96}"/>
              </a:ext>
            </a:extLst>
          </p:cNvPr>
          <p:cNvSpPr/>
          <p:nvPr/>
        </p:nvSpPr>
        <p:spPr bwMode="auto">
          <a:xfrm>
            <a:off x="639693" y="3041924"/>
            <a:ext cx="3755858" cy="505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6A322-AA91-4A94-B36B-F837E6AA8736}"/>
              </a:ext>
            </a:extLst>
          </p:cNvPr>
          <p:cNvSpPr txBox="1"/>
          <p:nvPr/>
        </p:nvSpPr>
        <p:spPr>
          <a:xfrm>
            <a:off x="1765090" y="3088920"/>
            <a:ext cx="13260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software</a:t>
            </a:r>
          </a:p>
          <a:p>
            <a:pPr algn="ctr"/>
            <a:r>
              <a:rPr kumimoji="1" lang="en-US" altLang="ko-KR" sz="11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(OS, Hypervisor)</a:t>
            </a:r>
            <a:endParaRPr kumimoji="1" lang="ko-KR" altLang="en-US" sz="11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A65DA3-0B3C-45FC-A1AA-2E92EB0E8BCB}"/>
              </a:ext>
            </a:extLst>
          </p:cNvPr>
          <p:cNvGrpSpPr/>
          <p:nvPr/>
        </p:nvGrpSpPr>
        <p:grpSpPr>
          <a:xfrm>
            <a:off x="410649" y="1797622"/>
            <a:ext cx="1454601" cy="1454601"/>
            <a:chOff x="3126877" y="1009333"/>
            <a:chExt cx="1454601" cy="145460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40B1B61-9498-4B2F-95AF-04BF24B4EEE5}"/>
                </a:ext>
              </a:extLst>
            </p:cNvPr>
            <p:cNvGrpSpPr/>
            <p:nvPr/>
          </p:nvGrpSpPr>
          <p:grpSpPr>
            <a:xfrm>
              <a:off x="3126877" y="1009333"/>
              <a:ext cx="1454601" cy="1454601"/>
              <a:chOff x="2976543" y="1001591"/>
              <a:chExt cx="1454601" cy="145460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BE8A25F-E661-4C35-A8C0-53ECD2BE7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E36CDC-87CA-4177-9301-9125682BAED9}"/>
                  </a:ext>
                </a:extLst>
              </p:cNvPr>
              <p:cNvSpPr txBox="1"/>
              <p:nvPr/>
            </p:nvSpPr>
            <p:spPr>
              <a:xfrm>
                <a:off x="3395381" y="1539686"/>
                <a:ext cx="595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Victim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95D292-AA93-43CF-B8E1-319C3CE7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08" b="99398" l="1537" r="100000">
                          <a14:foregroundMark x1="16042" y1="21364" x2="19500" y2="59779"/>
                          <a14:foregroundMark x1="20173" y1="59779" x2="82517" y2="57573"/>
                          <a14:foregroundMark x1="82517" y1="57573" x2="76657" y2="14443"/>
                          <a14:foregroundMark x1="76657" y1="14443" x2="15274" y2="22367"/>
                          <a14:foregroundMark x1="45533" y1="18355" x2="50720" y2="57974"/>
                          <a14:foregroundMark x1="34678" y1="21765" x2="40250" y2="53260"/>
                          <a14:foregroundMark x1="28434" y1="26981" x2="35062" y2="53260"/>
                          <a14:foregroundMark x1="29587" y1="36108" x2="34486" y2="58175"/>
                          <a14:foregroundMark x1="22863" y1="36108" x2="30932" y2="51254"/>
                          <a14:foregroundMark x1="32373" y1="32497" x2="35062" y2="40120"/>
                          <a14:foregroundMark x1="39097" y1="30090" x2="45149" y2="42227"/>
                          <a14:foregroundMark x1="38905" y1="29188" x2="40442" y2="44634"/>
                          <a14:foregroundMark x1="38905" y1="34303" x2="43324" y2="48044"/>
                          <a14:foregroundMark x1="53410" y1="29388" x2="64841" y2="51655"/>
                          <a14:foregroundMark x1="56964" y1="27583" x2="74352" y2="49850"/>
                          <a14:foregroundMark x1="60423" y1="27182" x2="78770" y2="53260"/>
                          <a14:foregroundMark x1="61960" y1="26379" x2="76849" y2="45236"/>
                          <a14:foregroundMark x1="69356" y1="28385" x2="78386" y2="42427"/>
                          <a14:foregroundMark x1="70509" y1="27583" x2="79443" y2="442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9832" y="1112375"/>
              <a:ext cx="367641" cy="32454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0ACB51-ED2B-4C70-B0AE-472BF85D0079}"/>
              </a:ext>
            </a:extLst>
          </p:cNvPr>
          <p:cNvSpPr/>
          <p:nvPr/>
        </p:nvSpPr>
        <p:spPr>
          <a:xfrm>
            <a:off x="772337" y="3818172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561816-CC82-4D41-BF50-F3F3FB406151}"/>
              </a:ext>
            </a:extLst>
          </p:cNvPr>
          <p:cNvSpPr/>
          <p:nvPr/>
        </p:nvSpPr>
        <p:spPr>
          <a:xfrm>
            <a:off x="772336" y="4065989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6B7141-579F-4A48-B699-90894974288F}"/>
              </a:ext>
            </a:extLst>
          </p:cNvPr>
          <p:cNvSpPr/>
          <p:nvPr/>
        </p:nvSpPr>
        <p:spPr>
          <a:xfrm>
            <a:off x="772336" y="4312204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CBE88D-17DB-45AF-BBFB-5315644896AB}"/>
              </a:ext>
            </a:extLst>
          </p:cNvPr>
          <p:cNvSpPr/>
          <p:nvPr/>
        </p:nvSpPr>
        <p:spPr>
          <a:xfrm>
            <a:off x="772335" y="4775580"/>
            <a:ext cx="3515065" cy="38152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Last-level cache (LLC or L3)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A53A11-114F-4111-BB07-3266A9255A75}"/>
              </a:ext>
            </a:extLst>
          </p:cNvPr>
          <p:cNvSpPr/>
          <p:nvPr/>
        </p:nvSpPr>
        <p:spPr>
          <a:xfrm>
            <a:off x="772334" y="5383480"/>
            <a:ext cx="3515065" cy="381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Main memory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4848B0-E418-41C3-9640-C1F549BA3325}"/>
              </a:ext>
            </a:extLst>
          </p:cNvPr>
          <p:cNvSpPr/>
          <p:nvPr/>
        </p:nvSpPr>
        <p:spPr>
          <a:xfrm>
            <a:off x="3329711" y="3822825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F6DF9C-161C-4E69-968D-AD35EDA60B0A}"/>
              </a:ext>
            </a:extLst>
          </p:cNvPr>
          <p:cNvSpPr/>
          <p:nvPr/>
        </p:nvSpPr>
        <p:spPr>
          <a:xfrm>
            <a:off x="3329710" y="4070642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CA22D1-626C-4664-BB73-22FB44B2B00A}"/>
              </a:ext>
            </a:extLst>
          </p:cNvPr>
          <p:cNvSpPr/>
          <p:nvPr/>
        </p:nvSpPr>
        <p:spPr>
          <a:xfrm>
            <a:off x="3329710" y="4316857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4ECFCA1-2C22-4E2B-857C-BBDCAD13E106}"/>
              </a:ext>
            </a:extLst>
          </p:cNvPr>
          <p:cNvCxnSpPr>
            <a:cxnSpLocks/>
          </p:cNvCxnSpPr>
          <p:nvPr/>
        </p:nvCxnSpPr>
        <p:spPr>
          <a:xfrm>
            <a:off x="1263015" y="45600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CB4D5E-2DB1-4EB2-A750-BB493C052BCF}"/>
              </a:ext>
            </a:extLst>
          </p:cNvPr>
          <p:cNvCxnSpPr>
            <a:cxnSpLocks/>
          </p:cNvCxnSpPr>
          <p:nvPr/>
        </p:nvCxnSpPr>
        <p:spPr>
          <a:xfrm>
            <a:off x="3822064" y="45600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A361AA-7A38-4B04-9626-6490563E3196}"/>
              </a:ext>
            </a:extLst>
          </p:cNvPr>
          <p:cNvCxnSpPr>
            <a:cxnSpLocks/>
          </p:cNvCxnSpPr>
          <p:nvPr/>
        </p:nvCxnSpPr>
        <p:spPr>
          <a:xfrm>
            <a:off x="2483802" y="51679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128BF58C-F0D0-4782-949B-C37B69AAAE70}"/>
              </a:ext>
            </a:extLst>
          </p:cNvPr>
          <p:cNvGraphicFramePr>
            <a:graphicFrameLocks noGrp="1"/>
          </p:cNvGraphicFramePr>
          <p:nvPr/>
        </p:nvGraphicFramePr>
        <p:xfrm>
          <a:off x="5998867" y="3397803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37D2847-27AF-48A7-A934-44A4DC3E11A2}"/>
              </a:ext>
            </a:extLst>
          </p:cNvPr>
          <p:cNvSpPr/>
          <p:nvPr/>
        </p:nvSpPr>
        <p:spPr>
          <a:xfrm rot="20359378">
            <a:off x="4338209" y="4602052"/>
            <a:ext cx="1182056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80D28B-F292-4A08-9A3C-435F08F74552}"/>
              </a:ext>
            </a:extLst>
          </p:cNvPr>
          <p:cNvSpPr/>
          <p:nvPr/>
        </p:nvSpPr>
        <p:spPr>
          <a:xfrm>
            <a:off x="5998867" y="3397802"/>
            <a:ext cx="561137" cy="182879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357D4-0963-480F-8E04-79B784AE8C30}"/>
              </a:ext>
            </a:extLst>
          </p:cNvPr>
          <p:cNvCxnSpPr/>
          <p:nvPr/>
        </p:nvCxnSpPr>
        <p:spPr>
          <a:xfrm flipV="1">
            <a:off x="6202219" y="2740577"/>
            <a:ext cx="0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587237-12CC-48D1-B1A1-7E4F2761D2A1}"/>
              </a:ext>
            </a:extLst>
          </p:cNvPr>
          <p:cNvSpPr txBox="1"/>
          <p:nvPr/>
        </p:nvSpPr>
        <p:spPr>
          <a:xfrm>
            <a:off x="5590513" y="244038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Cache set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74E50-A357-4527-8C47-B439D891881C}"/>
              </a:ext>
            </a:extLst>
          </p:cNvPr>
          <p:cNvSpPr txBox="1"/>
          <p:nvPr/>
        </p:nvSpPr>
        <p:spPr>
          <a:xfrm>
            <a:off x="5917797" y="5383480"/>
            <a:ext cx="3662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Set 1   Set 2  Set 3         …        Set N </a:t>
            </a:r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A7F5EC-562B-4F0C-9664-48CF5AB919BD}"/>
              </a:ext>
            </a:extLst>
          </p:cNvPr>
          <p:cNvSpPr txBox="1"/>
          <p:nvPr/>
        </p:nvSpPr>
        <p:spPr>
          <a:xfrm>
            <a:off x="6910697" y="294272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8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0ADCC-E69A-4678-9B68-82B15CB8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Cache memory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512A5-C08A-4874-A523-8BC496F8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372C59-B073-4437-B00A-90715DBEAE62}"/>
              </a:ext>
            </a:extLst>
          </p:cNvPr>
          <p:cNvGrpSpPr/>
          <p:nvPr/>
        </p:nvGrpSpPr>
        <p:grpSpPr>
          <a:xfrm>
            <a:off x="3136805" y="1794235"/>
            <a:ext cx="1508858" cy="1470318"/>
            <a:chOff x="5035979" y="1193963"/>
            <a:chExt cx="1508858" cy="147031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FDD61E-FC2A-40E3-862E-8265053662F6}"/>
                </a:ext>
              </a:extLst>
            </p:cNvPr>
            <p:cNvGrpSpPr/>
            <p:nvPr/>
          </p:nvGrpSpPr>
          <p:grpSpPr>
            <a:xfrm>
              <a:off x="5090236" y="1209680"/>
              <a:ext cx="1454601" cy="1454601"/>
              <a:chOff x="2976543" y="1001591"/>
              <a:chExt cx="1454601" cy="145460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A305760-9572-4019-BDE3-9EAE3641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CBD361-64FA-4DF0-B751-A889809D54BA}"/>
                  </a:ext>
                </a:extLst>
              </p:cNvPr>
              <p:cNvSpPr txBox="1"/>
              <p:nvPr/>
            </p:nvSpPr>
            <p:spPr>
              <a:xfrm>
                <a:off x="3341591" y="15396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Attacker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E6AB74-0F40-404F-82FE-06BA09E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5979" y="1193963"/>
              <a:ext cx="456570" cy="433923"/>
            </a:xfrm>
            <a:prstGeom prst="rect">
              <a:avLst/>
            </a:prstGeom>
          </p:spPr>
        </p:pic>
      </p:grpSp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id="{12B5348F-7B99-482E-AEFC-F6C2BCF0153D}"/>
              </a:ext>
            </a:extLst>
          </p:cNvPr>
          <p:cNvSpPr/>
          <p:nvPr/>
        </p:nvSpPr>
        <p:spPr bwMode="auto">
          <a:xfrm>
            <a:off x="626823" y="3586960"/>
            <a:ext cx="3784413" cy="2295408"/>
          </a:xfrm>
          <a:prstGeom prst="roundRect">
            <a:avLst>
              <a:gd name="adj" fmla="val 302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6F6B03-CEEF-4F3C-B3CC-52FE2C7DAF96}"/>
              </a:ext>
            </a:extLst>
          </p:cNvPr>
          <p:cNvSpPr/>
          <p:nvPr/>
        </p:nvSpPr>
        <p:spPr bwMode="auto">
          <a:xfrm>
            <a:off x="639693" y="3041924"/>
            <a:ext cx="3755858" cy="505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6A322-AA91-4A94-B36B-F837E6AA8736}"/>
              </a:ext>
            </a:extLst>
          </p:cNvPr>
          <p:cNvSpPr txBox="1"/>
          <p:nvPr/>
        </p:nvSpPr>
        <p:spPr>
          <a:xfrm>
            <a:off x="1765090" y="3088920"/>
            <a:ext cx="13260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software</a:t>
            </a:r>
          </a:p>
          <a:p>
            <a:pPr algn="ctr"/>
            <a:r>
              <a:rPr kumimoji="1" lang="en-US" altLang="ko-KR" sz="11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(OS, Hypervisor)</a:t>
            </a:r>
            <a:endParaRPr kumimoji="1" lang="ko-KR" altLang="en-US" sz="11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A65DA3-0B3C-45FC-A1AA-2E92EB0E8BCB}"/>
              </a:ext>
            </a:extLst>
          </p:cNvPr>
          <p:cNvGrpSpPr/>
          <p:nvPr/>
        </p:nvGrpSpPr>
        <p:grpSpPr>
          <a:xfrm>
            <a:off x="410649" y="1797622"/>
            <a:ext cx="1454601" cy="1454601"/>
            <a:chOff x="3126877" y="1009333"/>
            <a:chExt cx="1454601" cy="145460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40B1B61-9498-4B2F-95AF-04BF24B4EEE5}"/>
                </a:ext>
              </a:extLst>
            </p:cNvPr>
            <p:cNvGrpSpPr/>
            <p:nvPr/>
          </p:nvGrpSpPr>
          <p:grpSpPr>
            <a:xfrm>
              <a:off x="3126877" y="1009333"/>
              <a:ext cx="1454601" cy="1454601"/>
              <a:chOff x="2976543" y="1001591"/>
              <a:chExt cx="1454601" cy="145460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BE8A25F-E661-4C35-A8C0-53ECD2BE7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E36CDC-87CA-4177-9301-9125682BAED9}"/>
                  </a:ext>
                </a:extLst>
              </p:cNvPr>
              <p:cNvSpPr txBox="1"/>
              <p:nvPr/>
            </p:nvSpPr>
            <p:spPr>
              <a:xfrm>
                <a:off x="3395381" y="1539686"/>
                <a:ext cx="595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Victim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95D292-AA93-43CF-B8E1-319C3CE7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08" b="99398" l="1537" r="100000">
                          <a14:foregroundMark x1="16042" y1="21364" x2="19500" y2="59779"/>
                          <a14:foregroundMark x1="20173" y1="59779" x2="82517" y2="57573"/>
                          <a14:foregroundMark x1="82517" y1="57573" x2="76657" y2="14443"/>
                          <a14:foregroundMark x1="76657" y1="14443" x2="15274" y2="22367"/>
                          <a14:foregroundMark x1="45533" y1="18355" x2="50720" y2="57974"/>
                          <a14:foregroundMark x1="34678" y1="21765" x2="40250" y2="53260"/>
                          <a14:foregroundMark x1="28434" y1="26981" x2="35062" y2="53260"/>
                          <a14:foregroundMark x1="29587" y1="36108" x2="34486" y2="58175"/>
                          <a14:foregroundMark x1="22863" y1="36108" x2="30932" y2="51254"/>
                          <a14:foregroundMark x1="32373" y1="32497" x2="35062" y2="40120"/>
                          <a14:foregroundMark x1="39097" y1="30090" x2="45149" y2="42227"/>
                          <a14:foregroundMark x1="38905" y1="29188" x2="40442" y2="44634"/>
                          <a14:foregroundMark x1="38905" y1="34303" x2="43324" y2="48044"/>
                          <a14:foregroundMark x1="53410" y1="29388" x2="64841" y2="51655"/>
                          <a14:foregroundMark x1="56964" y1="27583" x2="74352" y2="49850"/>
                          <a14:foregroundMark x1="60423" y1="27182" x2="78770" y2="53260"/>
                          <a14:foregroundMark x1="61960" y1="26379" x2="76849" y2="45236"/>
                          <a14:foregroundMark x1="69356" y1="28385" x2="78386" y2="42427"/>
                          <a14:foregroundMark x1="70509" y1="27583" x2="79443" y2="442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9832" y="1112375"/>
              <a:ext cx="367641" cy="32454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0ACB51-ED2B-4C70-B0AE-472BF85D0079}"/>
              </a:ext>
            </a:extLst>
          </p:cNvPr>
          <p:cNvSpPr/>
          <p:nvPr/>
        </p:nvSpPr>
        <p:spPr>
          <a:xfrm>
            <a:off x="772337" y="3818172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561816-CC82-4D41-BF50-F3F3FB406151}"/>
              </a:ext>
            </a:extLst>
          </p:cNvPr>
          <p:cNvSpPr/>
          <p:nvPr/>
        </p:nvSpPr>
        <p:spPr>
          <a:xfrm>
            <a:off x="772336" y="4065989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6B7141-579F-4A48-B699-90894974288F}"/>
              </a:ext>
            </a:extLst>
          </p:cNvPr>
          <p:cNvSpPr/>
          <p:nvPr/>
        </p:nvSpPr>
        <p:spPr>
          <a:xfrm>
            <a:off x="772336" y="4312204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CBE88D-17DB-45AF-BBFB-5315644896AB}"/>
              </a:ext>
            </a:extLst>
          </p:cNvPr>
          <p:cNvSpPr/>
          <p:nvPr/>
        </p:nvSpPr>
        <p:spPr>
          <a:xfrm>
            <a:off x="772335" y="4775580"/>
            <a:ext cx="3515065" cy="38152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Last-level cache (LLC or L3)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A53A11-114F-4111-BB07-3266A9255A75}"/>
              </a:ext>
            </a:extLst>
          </p:cNvPr>
          <p:cNvSpPr/>
          <p:nvPr/>
        </p:nvSpPr>
        <p:spPr>
          <a:xfrm>
            <a:off x="772334" y="5383480"/>
            <a:ext cx="3515065" cy="381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Main memory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4848B0-E418-41C3-9640-C1F549BA3325}"/>
              </a:ext>
            </a:extLst>
          </p:cNvPr>
          <p:cNvSpPr/>
          <p:nvPr/>
        </p:nvSpPr>
        <p:spPr>
          <a:xfrm>
            <a:off x="3329711" y="3822825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F6DF9C-161C-4E69-968D-AD35EDA60B0A}"/>
              </a:ext>
            </a:extLst>
          </p:cNvPr>
          <p:cNvSpPr/>
          <p:nvPr/>
        </p:nvSpPr>
        <p:spPr>
          <a:xfrm>
            <a:off x="3329710" y="4070642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CA22D1-626C-4664-BB73-22FB44B2B00A}"/>
              </a:ext>
            </a:extLst>
          </p:cNvPr>
          <p:cNvSpPr/>
          <p:nvPr/>
        </p:nvSpPr>
        <p:spPr>
          <a:xfrm>
            <a:off x="3329710" y="4316857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4ECFCA1-2C22-4E2B-857C-BBDCAD13E106}"/>
              </a:ext>
            </a:extLst>
          </p:cNvPr>
          <p:cNvCxnSpPr>
            <a:cxnSpLocks/>
          </p:cNvCxnSpPr>
          <p:nvPr/>
        </p:nvCxnSpPr>
        <p:spPr>
          <a:xfrm>
            <a:off x="1263015" y="45600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CB4D5E-2DB1-4EB2-A750-BB493C052BCF}"/>
              </a:ext>
            </a:extLst>
          </p:cNvPr>
          <p:cNvCxnSpPr>
            <a:cxnSpLocks/>
          </p:cNvCxnSpPr>
          <p:nvPr/>
        </p:nvCxnSpPr>
        <p:spPr>
          <a:xfrm>
            <a:off x="3822064" y="45600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A361AA-7A38-4B04-9626-6490563E3196}"/>
              </a:ext>
            </a:extLst>
          </p:cNvPr>
          <p:cNvCxnSpPr>
            <a:cxnSpLocks/>
          </p:cNvCxnSpPr>
          <p:nvPr/>
        </p:nvCxnSpPr>
        <p:spPr>
          <a:xfrm>
            <a:off x="2483802" y="51679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128BF58C-F0D0-4782-949B-C37B69AAAE70}"/>
              </a:ext>
            </a:extLst>
          </p:cNvPr>
          <p:cNvGraphicFramePr>
            <a:graphicFrameLocks noGrp="1"/>
          </p:cNvGraphicFramePr>
          <p:nvPr/>
        </p:nvGraphicFramePr>
        <p:xfrm>
          <a:off x="5998867" y="3397803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37D2847-27AF-48A7-A934-44A4DC3E11A2}"/>
              </a:ext>
            </a:extLst>
          </p:cNvPr>
          <p:cNvSpPr/>
          <p:nvPr/>
        </p:nvSpPr>
        <p:spPr>
          <a:xfrm rot="20359378">
            <a:off x="4338209" y="4602052"/>
            <a:ext cx="1182056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80D28B-F292-4A08-9A3C-435F08F74552}"/>
              </a:ext>
            </a:extLst>
          </p:cNvPr>
          <p:cNvSpPr/>
          <p:nvPr/>
        </p:nvSpPr>
        <p:spPr>
          <a:xfrm>
            <a:off x="5998867" y="3397802"/>
            <a:ext cx="561137" cy="182879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357D4-0963-480F-8E04-79B784AE8C30}"/>
              </a:ext>
            </a:extLst>
          </p:cNvPr>
          <p:cNvCxnSpPr/>
          <p:nvPr/>
        </p:nvCxnSpPr>
        <p:spPr>
          <a:xfrm flipV="1">
            <a:off x="6202219" y="2740577"/>
            <a:ext cx="0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587237-12CC-48D1-B1A1-7E4F2761D2A1}"/>
              </a:ext>
            </a:extLst>
          </p:cNvPr>
          <p:cNvSpPr txBox="1"/>
          <p:nvPr/>
        </p:nvSpPr>
        <p:spPr>
          <a:xfrm>
            <a:off x="5590513" y="244038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Cache set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F1BA1-CF58-4F61-8B51-FA7B14356B27}"/>
              </a:ext>
            </a:extLst>
          </p:cNvPr>
          <p:cNvSpPr txBox="1"/>
          <p:nvPr/>
        </p:nvSpPr>
        <p:spPr>
          <a:xfrm>
            <a:off x="5384345" y="343443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Line 1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6DD549-F402-4FE7-9C84-2BDF0681B863}"/>
              </a:ext>
            </a:extLst>
          </p:cNvPr>
          <p:cNvSpPr txBox="1"/>
          <p:nvPr/>
        </p:nvSpPr>
        <p:spPr>
          <a:xfrm>
            <a:off x="5390626" y="380012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Line 2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D15CA4-79B5-4D72-B6D3-13EFF079FE77}"/>
              </a:ext>
            </a:extLst>
          </p:cNvPr>
          <p:cNvSpPr txBox="1"/>
          <p:nvPr/>
        </p:nvSpPr>
        <p:spPr>
          <a:xfrm>
            <a:off x="5313813" y="4877919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Line W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D7B508-4AFF-4D37-8A87-E580E9EB5794}"/>
              </a:ext>
            </a:extLst>
          </p:cNvPr>
          <p:cNvSpPr txBox="1"/>
          <p:nvPr/>
        </p:nvSpPr>
        <p:spPr>
          <a:xfrm>
            <a:off x="5538233" y="42437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66605B-1A7B-4F82-9916-E58EB381F8C8}"/>
              </a:ext>
            </a:extLst>
          </p:cNvPr>
          <p:cNvSpPr txBox="1"/>
          <p:nvPr/>
        </p:nvSpPr>
        <p:spPr>
          <a:xfrm>
            <a:off x="5828766" y="5420354"/>
            <a:ext cx="3470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 associativity - a cache set has W lines 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45225F-32AA-44C9-B691-19E897DBA405}"/>
              </a:ext>
            </a:extLst>
          </p:cNvPr>
          <p:cNvSpPr txBox="1"/>
          <p:nvPr/>
        </p:nvSpPr>
        <p:spPr>
          <a:xfrm>
            <a:off x="6910697" y="294272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6852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3EF7-5DE7-438F-BECB-389DB01C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Flush+Reload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6FAC8-3FE0-4F0D-9565-F0CD2576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Attacker flushes a target cache line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E179D-849E-4F8E-9403-41404B27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E46F6553-F3A9-41E1-B94A-D2A40D0A9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80628"/>
              </p:ext>
            </p:extLst>
          </p:nvPr>
        </p:nvGraphicFramePr>
        <p:xfrm>
          <a:off x="5664132" y="2605628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8B71349-BB47-4816-B70D-19E7D47BA615}"/>
              </a:ext>
            </a:extLst>
          </p:cNvPr>
          <p:cNvSpPr/>
          <p:nvPr/>
        </p:nvSpPr>
        <p:spPr>
          <a:xfrm>
            <a:off x="6813097" y="2984047"/>
            <a:ext cx="522514" cy="3347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9EC8DD-0AAA-4229-8B9D-B5F877777981}"/>
              </a:ext>
            </a:extLst>
          </p:cNvPr>
          <p:cNvSpPr txBox="1"/>
          <p:nvPr/>
        </p:nvSpPr>
        <p:spPr>
          <a:xfrm>
            <a:off x="6694344" y="211318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31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3EF7-5DE7-438F-BECB-389DB01C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Flush+Reload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6FAC8-3FE0-4F0D-9565-F0CD2576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Attacker flushes a target cache line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E179D-849E-4F8E-9403-41404B27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E46F6553-F3A9-41E1-B94A-D2A40D0A9FCF}"/>
              </a:ext>
            </a:extLst>
          </p:cNvPr>
          <p:cNvGraphicFramePr>
            <a:graphicFrameLocks noGrp="1"/>
          </p:cNvGraphicFramePr>
          <p:nvPr/>
        </p:nvGraphicFramePr>
        <p:xfrm>
          <a:off x="5664132" y="2605628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E5CD45B-0A5A-42F9-A590-E21188094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7540" y="4892581"/>
            <a:ext cx="456570" cy="43392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0ADCB7F-45D8-4552-BCD2-6F142A8C6185}"/>
              </a:ext>
            </a:extLst>
          </p:cNvPr>
          <p:cNvCxnSpPr>
            <a:cxnSpLocks/>
          </p:cNvCxnSpPr>
          <p:nvPr/>
        </p:nvCxnSpPr>
        <p:spPr>
          <a:xfrm flipV="1">
            <a:off x="6155872" y="3212646"/>
            <a:ext cx="824592" cy="16287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2F3630-432B-4E76-BB0F-E05FD7507AB0}"/>
              </a:ext>
            </a:extLst>
          </p:cNvPr>
          <p:cNvSpPr txBox="1"/>
          <p:nvPr/>
        </p:nvSpPr>
        <p:spPr>
          <a:xfrm>
            <a:off x="6286500" y="452324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Flush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29AA1-28A1-4BD1-BCB4-3824965AC2F4}"/>
              </a:ext>
            </a:extLst>
          </p:cNvPr>
          <p:cNvSpPr txBox="1"/>
          <p:nvPr/>
        </p:nvSpPr>
        <p:spPr>
          <a:xfrm>
            <a:off x="6694344" y="211318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7881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3EF7-5DE7-438F-BECB-389DB01C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Flush+Reload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6FAC8-3FE0-4F0D-9565-F0CD2576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Attacker flushes a target cache line</a:t>
            </a:r>
          </a:p>
          <a:p>
            <a:r>
              <a:rPr lang="en-US" altLang="ko-KR" dirty="0"/>
              <a:t>Victim accesses/does not access (depending on secret)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E179D-849E-4F8E-9403-41404B27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E46F6553-F3A9-41E1-B94A-D2A40D0A9FCF}"/>
              </a:ext>
            </a:extLst>
          </p:cNvPr>
          <p:cNvGraphicFramePr>
            <a:graphicFrameLocks noGrp="1"/>
          </p:cNvGraphicFramePr>
          <p:nvPr/>
        </p:nvGraphicFramePr>
        <p:xfrm>
          <a:off x="5664132" y="2605628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8B71349-BB47-4816-B70D-19E7D47BA615}"/>
              </a:ext>
            </a:extLst>
          </p:cNvPr>
          <p:cNvSpPr/>
          <p:nvPr/>
        </p:nvSpPr>
        <p:spPr>
          <a:xfrm>
            <a:off x="6813097" y="2984047"/>
            <a:ext cx="522514" cy="3347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0ADCB7F-45D8-4552-BCD2-6F142A8C6185}"/>
              </a:ext>
            </a:extLst>
          </p:cNvPr>
          <p:cNvCxnSpPr>
            <a:cxnSpLocks/>
          </p:cNvCxnSpPr>
          <p:nvPr/>
        </p:nvCxnSpPr>
        <p:spPr>
          <a:xfrm flipH="1" flipV="1">
            <a:off x="7074354" y="3318782"/>
            <a:ext cx="628651" cy="14940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2F3630-432B-4E76-BB0F-E05FD7507AB0}"/>
              </a:ext>
            </a:extLst>
          </p:cNvPr>
          <p:cNvSpPr txBox="1"/>
          <p:nvPr/>
        </p:nvSpPr>
        <p:spPr>
          <a:xfrm>
            <a:off x="7797913" y="446990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Mem read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424465-A48D-4703-AF5D-AF43564E9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8" b="99398" l="1537" r="100000">
                        <a14:foregroundMark x1="16042" y1="21364" x2="19500" y2="59779"/>
                        <a14:foregroundMark x1="20173" y1="59779" x2="82517" y2="57573"/>
                        <a14:foregroundMark x1="82517" y1="57573" x2="76657" y2="14443"/>
                        <a14:foregroundMark x1="76657" y1="14443" x2="15274" y2="22367"/>
                        <a14:foregroundMark x1="45533" y1="18355" x2="50720" y2="57974"/>
                        <a14:foregroundMark x1="34678" y1="21765" x2="40250" y2="53260"/>
                        <a14:foregroundMark x1="28434" y1="26981" x2="35062" y2="53260"/>
                        <a14:foregroundMark x1="29587" y1="36108" x2="34486" y2="58175"/>
                        <a14:foregroundMark x1="22863" y1="36108" x2="30932" y2="51254"/>
                        <a14:foregroundMark x1="32373" y1="32497" x2="35062" y2="40120"/>
                        <a14:foregroundMark x1="39097" y1="30090" x2="45149" y2="42227"/>
                        <a14:foregroundMark x1="38905" y1="29188" x2="40442" y2="44634"/>
                        <a14:foregroundMark x1="38905" y1="34303" x2="43324" y2="48044"/>
                        <a14:foregroundMark x1="53410" y1="29388" x2="64841" y2="51655"/>
                        <a14:foregroundMark x1="56964" y1="27583" x2="74352" y2="49850"/>
                        <a14:foregroundMark x1="60423" y1="27182" x2="78770" y2="53260"/>
                        <a14:foregroundMark x1="61960" y1="26379" x2="76849" y2="45236"/>
                        <a14:foregroundMark x1="69356" y1="28385" x2="78386" y2="42427"/>
                        <a14:foregroundMark x1="70509" y1="27583" x2="79443" y2="44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6750" y="4812847"/>
            <a:ext cx="367641" cy="324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FDB1EA-2723-4932-A8F2-4EB31E74A473}"/>
              </a:ext>
            </a:extLst>
          </p:cNvPr>
          <p:cNvSpPr txBox="1"/>
          <p:nvPr/>
        </p:nvSpPr>
        <p:spPr>
          <a:xfrm>
            <a:off x="6694344" y="211318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6785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3EF7-5DE7-438F-BECB-389DB01C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Flush+Reload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6FAC8-3FE0-4F0D-9565-F0CD2576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Attacker flushes a target cache line</a:t>
            </a:r>
          </a:p>
          <a:p>
            <a:r>
              <a:rPr lang="en-US" altLang="ko-KR" dirty="0"/>
              <a:t>Victim accesses/does not access depending on secret</a:t>
            </a:r>
          </a:p>
          <a:p>
            <a:r>
              <a:rPr lang="en-US" altLang="ko-KR" dirty="0"/>
              <a:t>Attacker re-accesses (reload) memory </a:t>
            </a:r>
          </a:p>
          <a:p>
            <a:pPr lvl="1"/>
            <a:r>
              <a:rPr lang="en-US" altLang="ko-KR" dirty="0"/>
              <a:t>Fast access time → victim accessed</a:t>
            </a:r>
          </a:p>
          <a:p>
            <a:pPr lvl="1"/>
            <a:r>
              <a:rPr lang="en-US" altLang="ko-KR" dirty="0"/>
              <a:t>Slow access time → victim did not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E179D-849E-4F8E-9403-41404B27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E46F6553-F3A9-41E1-B94A-D2A40D0A9FCF}"/>
              </a:ext>
            </a:extLst>
          </p:cNvPr>
          <p:cNvGraphicFramePr>
            <a:graphicFrameLocks noGrp="1"/>
          </p:cNvGraphicFramePr>
          <p:nvPr/>
        </p:nvGraphicFramePr>
        <p:xfrm>
          <a:off x="5664132" y="2605628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8B71349-BB47-4816-B70D-19E7D47BA615}"/>
              </a:ext>
            </a:extLst>
          </p:cNvPr>
          <p:cNvSpPr/>
          <p:nvPr/>
        </p:nvSpPr>
        <p:spPr>
          <a:xfrm>
            <a:off x="6813097" y="2984047"/>
            <a:ext cx="522514" cy="3347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1FD6EE-5C01-44B2-91CF-106E6581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7540" y="4892581"/>
            <a:ext cx="456570" cy="43392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98767A2-3139-4A88-B409-1D2CC956D07F}"/>
              </a:ext>
            </a:extLst>
          </p:cNvPr>
          <p:cNvCxnSpPr>
            <a:cxnSpLocks/>
          </p:cNvCxnSpPr>
          <p:nvPr/>
        </p:nvCxnSpPr>
        <p:spPr>
          <a:xfrm flipV="1">
            <a:off x="6155872" y="3212646"/>
            <a:ext cx="824592" cy="16287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8FDFFD-689E-4D92-BCF6-3535C3D6533E}"/>
              </a:ext>
            </a:extLst>
          </p:cNvPr>
          <p:cNvSpPr txBox="1"/>
          <p:nvPr/>
        </p:nvSpPr>
        <p:spPr>
          <a:xfrm>
            <a:off x="6286500" y="452324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Reload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436F-7F50-4450-BB90-F1BB94E4C0E7}"/>
              </a:ext>
            </a:extLst>
          </p:cNvPr>
          <p:cNvSpPr txBox="1"/>
          <p:nvPr/>
        </p:nvSpPr>
        <p:spPr>
          <a:xfrm>
            <a:off x="6694344" y="211318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0392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90EBD-549F-4932-AE9C-8B84E06F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Flush+Reload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6A15D-E623-4A85-8FDC-631F36B50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Flush+Reload code</a:t>
            </a:r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rdtscp</a:t>
            </a:r>
            <a:r>
              <a:rPr lang="en-US" altLang="ko-KR" dirty="0"/>
              <a:t> : read time stamp counter</a:t>
            </a:r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clflush</a:t>
            </a:r>
            <a:r>
              <a:rPr lang="en-US" altLang="ko-KR" dirty="0"/>
              <a:t> : flushing cache line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796381-C806-4F79-A12B-3ABE58EA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D8503-30FC-4961-A1C0-7935EC022019}"/>
              </a:ext>
            </a:extLst>
          </p:cNvPr>
          <p:cNvSpPr txBox="1">
            <a:spLocks/>
          </p:cNvSpPr>
          <p:nvPr/>
        </p:nvSpPr>
        <p:spPr>
          <a:xfrm>
            <a:off x="2151074" y="2594276"/>
            <a:ext cx="3613868" cy="263243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199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de-DE" sz="1800" dirty="0">
                <a:latin typeface="Courier New"/>
                <a:cs typeface="Courier New"/>
              </a:rPr>
              <a:t>   mfence</a:t>
            </a:r>
          </a:p>
          <a:p>
            <a:pPr marL="0" indent="0">
              <a:buFont typeface="Arial" charset="0"/>
              <a:buNone/>
            </a:pPr>
            <a:r>
              <a:rPr lang="de-DE" sz="1800" dirty="0">
                <a:latin typeface="Courier New"/>
                <a:cs typeface="Courier New"/>
              </a:rPr>
              <a:t>   rdtscp</a:t>
            </a:r>
          </a:p>
          <a:p>
            <a:pPr marL="0" indent="0">
              <a:buFont typeface="Arial" charset="0"/>
              <a:buNone/>
            </a:pPr>
            <a:r>
              <a:rPr lang="sk-SK" sz="1800" dirty="0">
                <a:latin typeface="Courier New"/>
                <a:cs typeface="Courier New"/>
              </a:rPr>
              <a:t>   mov %eax, %esi</a:t>
            </a:r>
          </a:p>
          <a:p>
            <a:pPr marL="0" indent="0">
              <a:buFont typeface="Arial" charset="0"/>
              <a:buNone/>
            </a:pPr>
            <a:r>
              <a:rPr lang="sk-SK" sz="1800" dirty="0">
                <a:latin typeface="Courier New"/>
                <a:cs typeface="Courier New"/>
              </a:rPr>
              <a:t>   mov (%ebx), %eax</a:t>
            </a:r>
          </a:p>
          <a:p>
            <a:pPr marL="0" indent="0">
              <a:buFont typeface="Arial" charset="0"/>
              <a:buNone/>
            </a:pPr>
            <a:r>
              <a:rPr lang="de-DE" sz="1800" dirty="0">
                <a:latin typeface="Courier New"/>
                <a:cs typeface="Courier New"/>
              </a:rPr>
              <a:t>   rdtscp</a:t>
            </a:r>
          </a:p>
          <a:p>
            <a:pPr marL="0" indent="0">
              <a:buFont typeface="Arial" charset="0"/>
              <a:buNone/>
            </a:pPr>
            <a:r>
              <a:rPr lang="ro-RO" sz="1800" dirty="0">
                <a:latin typeface="Courier New"/>
                <a:cs typeface="Courier New"/>
              </a:rPr>
              <a:t>   sub %esi, %eax</a:t>
            </a:r>
          </a:p>
          <a:p>
            <a:pPr marL="0" indent="0">
              <a:buFont typeface="Arial" charset="0"/>
              <a:buNone/>
            </a:pPr>
            <a:r>
              <a:rPr lang="ro-RO" sz="1800" dirty="0">
                <a:latin typeface="Courier New"/>
                <a:cs typeface="Courier New"/>
              </a:rPr>
              <a:t>   clflush 0(%ebx)</a:t>
            </a:r>
          </a:p>
          <a:p>
            <a:pPr marL="0" indent="0">
              <a:buFont typeface="Arial" charset="0"/>
              <a:buNone/>
            </a:pPr>
            <a:endParaRPr lang="ro-RO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3879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0EFD6-9F26-4B23-99A0-9D72C524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Flush+Reload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4FBAFA-4C2C-4933-9D5A-915E74BB0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Prerequisite</a:t>
            </a:r>
          </a:p>
          <a:p>
            <a:pPr lvl="1"/>
            <a:r>
              <a:rPr lang="en-US" altLang="ko-KR" dirty="0"/>
              <a:t>Memory sharing between attacker and victim required</a:t>
            </a:r>
          </a:p>
          <a:p>
            <a:r>
              <a:rPr lang="en-US" altLang="ko-KR" dirty="0"/>
              <a:t>Memory sharing among virtual machines</a:t>
            </a:r>
          </a:p>
          <a:p>
            <a:pPr lvl="1"/>
            <a:r>
              <a:rPr lang="en-US" altLang="ko-KR" dirty="0"/>
              <a:t>Hypervisor supports memory deduplication</a:t>
            </a:r>
          </a:p>
          <a:p>
            <a:pPr lvl="1"/>
            <a:r>
              <a:rPr lang="en-US" altLang="ko-KR" sz="1600" dirty="0"/>
              <a:t>E.g., TPS (Transparent Page Sharing) in VMWare, KSM (Kernel </a:t>
            </a:r>
            <a:r>
              <a:rPr lang="en-US" altLang="ko-KR" sz="1600" dirty="0" err="1"/>
              <a:t>Samepage</a:t>
            </a:r>
            <a:r>
              <a:rPr lang="en-US" altLang="ko-KR" sz="1600" dirty="0"/>
              <a:t> Merging) in KVM 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25E8D0-4305-4C7A-AEDE-A931F2BE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9A763C-543E-4457-9673-6B690A4F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46" y="2895478"/>
            <a:ext cx="4088859" cy="359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502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B2D60-45C0-4E47-B8EF-CB3946C8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Prime+Probe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E6C7A-4B16-4914-B576-3AA3C378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Attacker primes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2C393-C03F-4E69-B629-CDCE1C82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0D5B809-2F07-4A92-A708-DE56A298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23223"/>
              </p:ext>
            </p:extLst>
          </p:nvPr>
        </p:nvGraphicFramePr>
        <p:xfrm>
          <a:off x="5664132" y="2605628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C74D7F4-730C-4980-B0D3-34B398E35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7540" y="4892581"/>
            <a:ext cx="456570" cy="43392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22F9C84-239E-4D3F-9AA3-CFF2DB2DE8E6}"/>
              </a:ext>
            </a:extLst>
          </p:cNvPr>
          <p:cNvCxnSpPr>
            <a:cxnSpLocks/>
          </p:cNvCxnSpPr>
          <p:nvPr/>
        </p:nvCxnSpPr>
        <p:spPr>
          <a:xfrm flipV="1">
            <a:off x="6155872" y="3531054"/>
            <a:ext cx="600074" cy="13103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45718D-AA1C-4E56-8C43-04065AF5C438}"/>
              </a:ext>
            </a:extLst>
          </p:cNvPr>
          <p:cNvSpPr txBox="1"/>
          <p:nvPr/>
        </p:nvSpPr>
        <p:spPr>
          <a:xfrm>
            <a:off x="6286500" y="452324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Prime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9E921-16C5-4212-8F43-7D584804B319}"/>
              </a:ext>
            </a:extLst>
          </p:cNvPr>
          <p:cNvSpPr txBox="1"/>
          <p:nvPr/>
        </p:nvSpPr>
        <p:spPr>
          <a:xfrm>
            <a:off x="6722677" y="229785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Set #n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833ED-8F93-47BB-B74C-E29548ED02F4}"/>
              </a:ext>
            </a:extLst>
          </p:cNvPr>
          <p:cNvSpPr txBox="1"/>
          <p:nvPr/>
        </p:nvSpPr>
        <p:spPr>
          <a:xfrm>
            <a:off x="6584126" y="194948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8708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Software-based system protection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SW-based isolation for different security domains</a:t>
            </a:r>
          </a:p>
          <a:p>
            <a:pPr lvl="1"/>
            <a:r>
              <a:rPr lang="en-US" altLang="ko-KR" sz="1600" dirty="0"/>
              <a:t>User process vs. kernel in OS → </a:t>
            </a:r>
            <a:r>
              <a:rPr lang="en-US" altLang="ko-KR" sz="1600" b="1" dirty="0">
                <a:solidFill>
                  <a:srgbClr val="FF0000"/>
                </a:solidFill>
              </a:rPr>
              <a:t>page protection</a:t>
            </a:r>
          </a:p>
          <a:p>
            <a:pPr lvl="1"/>
            <a:r>
              <a:rPr lang="en-US" altLang="ko-KR" sz="1600" dirty="0"/>
              <a:t>JavaScript code vs. web browser → </a:t>
            </a:r>
            <a:r>
              <a:rPr lang="en-US" altLang="ko-KR" sz="1600" b="1" dirty="0">
                <a:solidFill>
                  <a:srgbClr val="FF0000"/>
                </a:solidFill>
              </a:rPr>
              <a:t>sandboxing</a:t>
            </a:r>
          </a:p>
          <a:p>
            <a:pPr lvl="1"/>
            <a:r>
              <a:rPr lang="en-US" altLang="ko-KR" sz="1600" dirty="0"/>
              <a:t>Guest VMs on multi-tenant cloud → </a:t>
            </a:r>
            <a:r>
              <a:rPr lang="en-US" altLang="ko-KR" sz="1600" b="1" dirty="0">
                <a:solidFill>
                  <a:srgbClr val="FF0000"/>
                </a:solidFill>
              </a:rPr>
              <a:t>virtualization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CF203D-CD11-F546-85EA-A044ED21E596}"/>
              </a:ext>
            </a:extLst>
          </p:cNvPr>
          <p:cNvGrpSpPr/>
          <p:nvPr/>
        </p:nvGrpSpPr>
        <p:grpSpPr>
          <a:xfrm>
            <a:off x="5471790" y="2737210"/>
            <a:ext cx="1508858" cy="1470318"/>
            <a:chOff x="5035979" y="1193963"/>
            <a:chExt cx="1508858" cy="14703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4A24B7-50C8-234E-9EC5-9D0420E0A7CB}"/>
                </a:ext>
              </a:extLst>
            </p:cNvPr>
            <p:cNvGrpSpPr/>
            <p:nvPr/>
          </p:nvGrpSpPr>
          <p:grpSpPr>
            <a:xfrm>
              <a:off x="5090236" y="1209680"/>
              <a:ext cx="1454601" cy="1454601"/>
              <a:chOff x="2976543" y="1001591"/>
              <a:chExt cx="1454601" cy="145460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87CD99D-E5B5-DC48-B0C9-2C3B98E5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B8642-B7AA-C646-8346-EF8DC34F4DAF}"/>
                  </a:ext>
                </a:extLst>
              </p:cNvPr>
              <p:cNvSpPr txBox="1"/>
              <p:nvPr/>
            </p:nvSpPr>
            <p:spPr>
              <a:xfrm>
                <a:off x="3341591" y="15396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Attacker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978DA9-B078-9B4C-AD98-7EE700AB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5979" y="1193963"/>
              <a:ext cx="456570" cy="433923"/>
            </a:xfrm>
            <a:prstGeom prst="rect">
              <a:avLst/>
            </a:prstGeom>
          </p:spPr>
        </p:pic>
      </p:grp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id="{7BCBA8AB-77B1-CE47-B9DB-A86D784B04A4}"/>
              </a:ext>
            </a:extLst>
          </p:cNvPr>
          <p:cNvSpPr/>
          <p:nvPr/>
        </p:nvSpPr>
        <p:spPr bwMode="auto">
          <a:xfrm>
            <a:off x="2961808" y="4529935"/>
            <a:ext cx="3784413" cy="837561"/>
          </a:xfrm>
          <a:prstGeom prst="roundRect">
            <a:avLst>
              <a:gd name="adj" fmla="val 302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6E0B54-D733-2A4D-984E-C5B743211EF5}"/>
              </a:ext>
            </a:extLst>
          </p:cNvPr>
          <p:cNvSpPr/>
          <p:nvPr/>
        </p:nvSpPr>
        <p:spPr bwMode="auto">
          <a:xfrm>
            <a:off x="2974678" y="3984899"/>
            <a:ext cx="3755858" cy="505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E9E0D-F5C7-CB44-A292-80A05141762D}"/>
              </a:ext>
            </a:extLst>
          </p:cNvPr>
          <p:cNvSpPr txBox="1"/>
          <p:nvPr/>
        </p:nvSpPr>
        <p:spPr>
          <a:xfrm>
            <a:off x="4100075" y="4031895"/>
            <a:ext cx="13260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software</a:t>
            </a:r>
          </a:p>
          <a:p>
            <a:pPr algn="ctr"/>
            <a:r>
              <a:rPr kumimoji="1" lang="en-US" altLang="ko-KR" sz="11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(OS, Hypervisor)</a:t>
            </a:r>
            <a:endParaRPr kumimoji="1" lang="ko-KR" altLang="en-US" sz="11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AED7ED-C572-D247-82B1-A38C4B8DF5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05" y="4472020"/>
            <a:ext cx="880008" cy="8800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469E0C-8D39-B341-A937-E4395EDA37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15" y="4472020"/>
            <a:ext cx="880008" cy="88000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FC1C909-3355-C14E-908D-86C20BB605EF}"/>
              </a:ext>
            </a:extLst>
          </p:cNvPr>
          <p:cNvGrpSpPr/>
          <p:nvPr/>
        </p:nvGrpSpPr>
        <p:grpSpPr>
          <a:xfrm>
            <a:off x="2745634" y="2740597"/>
            <a:ext cx="1454601" cy="1454601"/>
            <a:chOff x="3126877" y="1009333"/>
            <a:chExt cx="1454601" cy="145460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59A0606-AC68-F446-A5BA-EDED158292E5}"/>
                </a:ext>
              </a:extLst>
            </p:cNvPr>
            <p:cNvGrpSpPr/>
            <p:nvPr/>
          </p:nvGrpSpPr>
          <p:grpSpPr>
            <a:xfrm>
              <a:off x="3126877" y="1009333"/>
              <a:ext cx="1454601" cy="1454601"/>
              <a:chOff x="2976543" y="1001591"/>
              <a:chExt cx="1454601" cy="145460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C9B05E2C-15F2-6848-B3B0-D1CCB35E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B6B06C-512D-F74B-AC5C-4749AE5BE482}"/>
                  </a:ext>
                </a:extLst>
              </p:cNvPr>
              <p:cNvSpPr txBox="1"/>
              <p:nvPr/>
            </p:nvSpPr>
            <p:spPr>
              <a:xfrm>
                <a:off x="3395381" y="1539686"/>
                <a:ext cx="595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Victim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635F1EB-3D75-CF40-8C25-74AF65D9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08" b="99398" l="1537" r="100000">
                          <a14:foregroundMark x1="16042" y1="21364" x2="19500" y2="59779"/>
                          <a14:foregroundMark x1="20173" y1="59779" x2="82517" y2="57573"/>
                          <a14:foregroundMark x1="82517" y1="57573" x2="76657" y2="14443"/>
                          <a14:foregroundMark x1="76657" y1="14443" x2="15274" y2="22367"/>
                          <a14:foregroundMark x1="45533" y1="18355" x2="50720" y2="57974"/>
                          <a14:foregroundMark x1="34678" y1="21765" x2="40250" y2="53260"/>
                          <a14:foregroundMark x1="28434" y1="26981" x2="35062" y2="53260"/>
                          <a14:foregroundMark x1="29587" y1="36108" x2="34486" y2="58175"/>
                          <a14:foregroundMark x1="22863" y1="36108" x2="30932" y2="51254"/>
                          <a14:foregroundMark x1="32373" y1="32497" x2="35062" y2="40120"/>
                          <a14:foregroundMark x1="39097" y1="30090" x2="45149" y2="42227"/>
                          <a14:foregroundMark x1="38905" y1="29188" x2="40442" y2="44634"/>
                          <a14:foregroundMark x1="38905" y1="34303" x2="43324" y2="48044"/>
                          <a14:foregroundMark x1="53410" y1="29388" x2="64841" y2="51655"/>
                          <a14:foregroundMark x1="56964" y1="27583" x2="74352" y2="49850"/>
                          <a14:foregroundMark x1="60423" y1="27182" x2="78770" y2="53260"/>
                          <a14:foregroundMark x1="61960" y1="26379" x2="76849" y2="45236"/>
                          <a14:foregroundMark x1="69356" y1="28385" x2="78386" y2="42427"/>
                          <a14:foregroundMark x1="70509" y1="27583" x2="79443" y2="442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9832" y="1112375"/>
              <a:ext cx="367641" cy="32454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F7BF7A-176B-034B-A373-7B81C0C002A2}"/>
              </a:ext>
            </a:extLst>
          </p:cNvPr>
          <p:cNvSpPr/>
          <p:nvPr/>
        </p:nvSpPr>
        <p:spPr>
          <a:xfrm>
            <a:off x="4681728" y="2963253"/>
            <a:ext cx="73152" cy="939929"/>
          </a:xfrm>
          <a:prstGeom prst="rect">
            <a:avLst/>
          </a:prstGeom>
          <a:solidFill>
            <a:srgbClr val="941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DAA22B-3569-8043-A5EB-98C53E3F50D6}"/>
              </a:ext>
            </a:extLst>
          </p:cNvPr>
          <p:cNvSpPr txBox="1"/>
          <p:nvPr/>
        </p:nvSpPr>
        <p:spPr>
          <a:xfrm>
            <a:off x="4024137" y="2864513"/>
            <a:ext cx="1388333" cy="4154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ko-KR" sz="10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SW-based </a:t>
            </a:r>
          </a:p>
          <a:p>
            <a:pPr algn="ctr"/>
            <a:r>
              <a:rPr kumimoji="1" lang="en-US" altLang="ko-KR" sz="10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isolation</a:t>
            </a:r>
            <a:endParaRPr kumimoji="1" lang="ko-KR" altLang="en-US" sz="10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96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B2D60-45C0-4E47-B8EF-CB3946C8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Prime+Probe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E6C7A-4B16-4914-B576-3AA3C378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Attacker primes</a:t>
            </a:r>
          </a:p>
          <a:p>
            <a:r>
              <a:rPr lang="en-US" altLang="ko-KR" dirty="0"/>
              <a:t>Victim accesses/not accesses (depending on secret)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2C393-C03F-4E69-B629-CDCE1C82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0D5B809-2F07-4A92-A708-DE56A298D3B4}"/>
              </a:ext>
            </a:extLst>
          </p:cNvPr>
          <p:cNvGraphicFramePr>
            <a:graphicFrameLocks noGrp="1"/>
          </p:cNvGraphicFramePr>
          <p:nvPr/>
        </p:nvGraphicFramePr>
        <p:xfrm>
          <a:off x="5664132" y="2605628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1FD358-BE26-46E3-8A7D-B47D6B418353}"/>
              </a:ext>
            </a:extLst>
          </p:cNvPr>
          <p:cNvSpPr txBox="1"/>
          <p:nvPr/>
        </p:nvSpPr>
        <p:spPr>
          <a:xfrm>
            <a:off x="8429616" y="454097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Mem read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FF52CE-9F90-47EF-930F-6B6CEA18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8" b="99398" l="1537" r="100000">
                        <a14:foregroundMark x1="16042" y1="21364" x2="19500" y2="59779"/>
                        <a14:foregroundMark x1="20173" y1="59779" x2="82517" y2="57573"/>
                        <a14:foregroundMark x1="82517" y1="57573" x2="76657" y2="14443"/>
                        <a14:foregroundMark x1="76657" y1="14443" x2="15274" y2="22367"/>
                        <a14:foregroundMark x1="45533" y1="18355" x2="50720" y2="57974"/>
                        <a14:foregroundMark x1="34678" y1="21765" x2="40250" y2="53260"/>
                        <a14:foregroundMark x1="28434" y1="26981" x2="35062" y2="53260"/>
                        <a14:foregroundMark x1="29587" y1="36108" x2="34486" y2="58175"/>
                        <a14:foregroundMark x1="22863" y1="36108" x2="30932" y2="51254"/>
                        <a14:foregroundMark x1="32373" y1="32497" x2="35062" y2="40120"/>
                        <a14:foregroundMark x1="39097" y1="30090" x2="45149" y2="42227"/>
                        <a14:foregroundMark x1="38905" y1="29188" x2="40442" y2="44634"/>
                        <a14:foregroundMark x1="38905" y1="34303" x2="43324" y2="48044"/>
                        <a14:foregroundMark x1="53410" y1="29388" x2="64841" y2="51655"/>
                        <a14:foregroundMark x1="56964" y1="27583" x2="74352" y2="49850"/>
                        <a14:foregroundMark x1="60423" y1="27182" x2="78770" y2="53260"/>
                        <a14:foregroundMark x1="61960" y1="26379" x2="76849" y2="45236"/>
                        <a14:foregroundMark x1="69356" y1="28385" x2="78386" y2="42427"/>
                        <a14:foregroundMark x1="70509" y1="27583" x2="79443" y2="44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8453" y="4883913"/>
            <a:ext cx="367641" cy="3245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B1DC05-E15C-448D-BC51-EF779D186F75}"/>
              </a:ext>
            </a:extLst>
          </p:cNvPr>
          <p:cNvSpPr/>
          <p:nvPr/>
        </p:nvSpPr>
        <p:spPr>
          <a:xfrm>
            <a:off x="6813097" y="2984047"/>
            <a:ext cx="522514" cy="3347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C68E28-FF44-4DA4-B51D-B67CCB1A4EFA}"/>
              </a:ext>
            </a:extLst>
          </p:cNvPr>
          <p:cNvCxnSpPr>
            <a:cxnSpLocks/>
          </p:cNvCxnSpPr>
          <p:nvPr/>
        </p:nvCxnSpPr>
        <p:spPr>
          <a:xfrm flipH="1" flipV="1">
            <a:off x="7090682" y="3105082"/>
            <a:ext cx="1216479" cy="17077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557F23-C888-43D4-BABB-24A0A8158A6A}"/>
              </a:ext>
            </a:extLst>
          </p:cNvPr>
          <p:cNvSpPr txBox="1"/>
          <p:nvPr/>
        </p:nvSpPr>
        <p:spPr>
          <a:xfrm>
            <a:off x="6722677" y="229785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Set #n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21EF1B-500E-440D-8158-F6942349D4EA}"/>
              </a:ext>
            </a:extLst>
          </p:cNvPr>
          <p:cNvSpPr txBox="1"/>
          <p:nvPr/>
        </p:nvSpPr>
        <p:spPr>
          <a:xfrm>
            <a:off x="6584126" y="194948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1688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B2D60-45C0-4E47-B8EF-CB3946C8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Prime+Probe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E6C7A-4B16-4914-B576-3AA3C378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Attacker primes</a:t>
            </a:r>
          </a:p>
          <a:p>
            <a:r>
              <a:rPr lang="en-US" altLang="ko-KR" dirty="0"/>
              <a:t>Victim accesses/not accesses (depending on secret)</a:t>
            </a:r>
          </a:p>
          <a:p>
            <a:r>
              <a:rPr lang="en-US" altLang="ko-KR" dirty="0"/>
              <a:t>Attacker re-access (probe)</a:t>
            </a:r>
          </a:p>
          <a:p>
            <a:pPr lvl="1"/>
            <a:r>
              <a:rPr lang="en-US" altLang="ko-KR" dirty="0"/>
              <a:t>Slow access time → victim accessed</a:t>
            </a:r>
          </a:p>
          <a:p>
            <a:pPr lvl="1"/>
            <a:r>
              <a:rPr lang="en-US" altLang="ko-KR" dirty="0"/>
              <a:t>Fast access time → victim did not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2C393-C03F-4E69-B629-CDCE1C82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0D5B809-2F07-4A92-A708-DE56A298D3B4}"/>
              </a:ext>
            </a:extLst>
          </p:cNvPr>
          <p:cNvGraphicFramePr>
            <a:graphicFrameLocks noGrp="1"/>
          </p:cNvGraphicFramePr>
          <p:nvPr/>
        </p:nvGraphicFramePr>
        <p:xfrm>
          <a:off x="5664132" y="2605628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870C5E-273D-4B25-BB33-EA43FAAD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7540" y="4892581"/>
            <a:ext cx="456570" cy="43392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2B03E10-D909-4E4A-AEC4-45CFFADC01E2}"/>
              </a:ext>
            </a:extLst>
          </p:cNvPr>
          <p:cNvCxnSpPr>
            <a:cxnSpLocks/>
          </p:cNvCxnSpPr>
          <p:nvPr/>
        </p:nvCxnSpPr>
        <p:spPr>
          <a:xfrm flipV="1">
            <a:off x="6155872" y="3531054"/>
            <a:ext cx="600074" cy="13103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5D22C9-1B21-4219-97A7-751E19DF72FA}"/>
              </a:ext>
            </a:extLst>
          </p:cNvPr>
          <p:cNvSpPr txBox="1"/>
          <p:nvPr/>
        </p:nvSpPr>
        <p:spPr>
          <a:xfrm>
            <a:off x="6286500" y="452324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Probe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37792-8F5F-48FB-A46E-4901EF37BEC0}"/>
              </a:ext>
            </a:extLst>
          </p:cNvPr>
          <p:cNvSpPr txBox="1"/>
          <p:nvPr/>
        </p:nvSpPr>
        <p:spPr>
          <a:xfrm>
            <a:off x="6722677" y="229785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Set #n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B74C3-7C7D-4858-8055-908BFC2F6D1B}"/>
              </a:ext>
            </a:extLst>
          </p:cNvPr>
          <p:cNvSpPr txBox="1"/>
          <p:nvPr/>
        </p:nvSpPr>
        <p:spPr>
          <a:xfrm>
            <a:off x="6584126" y="194948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8580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17A50-C12F-4C7C-B3C7-FDD81DCA8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F29C-9731-4998-BBAD-637812B7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CBBE0F7-4694-49B8-9426-0C75F546E3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13513"/>
              </p:ext>
            </p:extLst>
          </p:nvPr>
        </p:nvGraphicFramePr>
        <p:xfrm>
          <a:off x="1045934" y="1708149"/>
          <a:ext cx="7367362" cy="2937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3681">
                  <a:extLst>
                    <a:ext uri="{9D8B030D-6E8A-4147-A177-3AD203B41FA5}">
                      <a16:colId xmlns:a16="http://schemas.microsoft.com/office/drawing/2014/main" val="698140013"/>
                    </a:ext>
                  </a:extLst>
                </a:gridCol>
                <a:gridCol w="3683681">
                  <a:extLst>
                    <a:ext uri="{9D8B030D-6E8A-4147-A177-3AD203B41FA5}">
                      <a16:colId xmlns:a16="http://schemas.microsoft.com/office/drawing/2014/main" val="973021580"/>
                    </a:ext>
                  </a:extLst>
                </a:gridCol>
              </a:tblGrid>
              <a:tr h="59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Flush+Reload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Prime+Probe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334997"/>
                  </a:ext>
                </a:extLst>
              </a:tr>
              <a:tr h="11693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High resolution (500 cycles)</a:t>
                      </a:r>
                    </a:p>
                    <a:p>
                      <a:pPr algn="l" latinLnBrk="1"/>
                      <a:r>
                        <a:rPr lang="en-US" altLang="ko-KR" dirty="0"/>
                        <a:t>Low noise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Low resolution (&gt; 5,000 cycles)</a:t>
                      </a:r>
                    </a:p>
                    <a:p>
                      <a:pPr algn="l" latinLnBrk="1"/>
                      <a:r>
                        <a:rPr lang="en-US" altLang="ko-KR" dirty="0"/>
                        <a:t>High noise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65825"/>
                  </a:ext>
                </a:extLst>
              </a:tr>
              <a:tr h="11693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Memory sharing required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Memory sharing not necessary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328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24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D75CF2-8233-4979-846B-4EAFD84FDA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2450" y="6438900"/>
            <a:ext cx="463550" cy="365125"/>
          </a:xfrm>
        </p:spPr>
        <p:txBody>
          <a:bodyPr/>
          <a:lstStyle/>
          <a:p>
            <a:fld id="{82F47A42-9D5A-4371-A962-76A7E5DABFE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9D54C-C1FF-40AF-A9A3-7ACBA86F5FDA}"/>
              </a:ext>
            </a:extLst>
          </p:cNvPr>
          <p:cNvSpPr txBox="1"/>
          <p:nvPr/>
        </p:nvSpPr>
        <p:spPr>
          <a:xfrm>
            <a:off x="3020786" y="3053442"/>
            <a:ext cx="4753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Examples of cache timing attacks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539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Attack on ECDSA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Montgomery ladder multiplication in OpenSSL 1.0.1e 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[YN14]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19" y="2691783"/>
            <a:ext cx="5409681" cy="1616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1" y="1774452"/>
            <a:ext cx="4218453" cy="3763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482916" y="5572441"/>
            <a:ext cx="3623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Montgomery ladder implementation in OpenSSL 1.0.1e</a:t>
            </a: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B417C-0D92-40AB-9870-83AE5D6AD80E}"/>
              </a:ext>
            </a:extLst>
          </p:cNvPr>
          <p:cNvSpPr txBox="1"/>
          <p:nvPr/>
        </p:nvSpPr>
        <p:spPr>
          <a:xfrm>
            <a:off x="326846" y="5956799"/>
            <a:ext cx="78415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kumimoji="1" lang="en-US" altLang="ko-KR" sz="800" dirty="0"/>
              <a:t>[YN14] </a:t>
            </a:r>
            <a:r>
              <a:rPr kumimoji="1" lang="en-US" altLang="ko-KR" sz="800" dirty="0" err="1"/>
              <a:t>Yarom</a:t>
            </a:r>
            <a:r>
              <a:rPr kumimoji="1" lang="en-US" altLang="ko-KR" sz="800" dirty="0"/>
              <a:t>, Y., &amp; Naomi, B.. Recovering OpenSSL ECDSA Nonces Using the FLUSH+RELOAD Cache Side-channel Attack. </a:t>
            </a:r>
            <a:r>
              <a:rPr kumimoji="1" lang="en-US" altLang="ko-KR" sz="800" dirty="0" err="1"/>
              <a:t>ePrint</a:t>
            </a:r>
            <a:r>
              <a:rPr kumimoji="1" lang="en-US" altLang="ko-KR" sz="800" dirty="0"/>
              <a:t> archive 2014</a:t>
            </a:r>
          </a:p>
        </p:txBody>
      </p:sp>
    </p:spTree>
    <p:extLst>
      <p:ext uri="{BB962C8B-B14F-4D97-AF65-F5344CB8AC3E}">
        <p14:creationId xmlns:p14="http://schemas.microsoft.com/office/powerpoint/2010/main" val="304895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Attack on ECDSA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Montgomery ladder multiplication in OpenSSL 1.0.1e 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[YN14]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FE867E-76F7-4085-AB5B-7489C7E9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60" y="2109457"/>
            <a:ext cx="8459536" cy="3494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F2FD66-EDBE-4E23-A6C1-4088A7447459}"/>
              </a:ext>
            </a:extLst>
          </p:cNvPr>
          <p:cNvSpPr txBox="1"/>
          <p:nvPr/>
        </p:nvSpPr>
        <p:spPr>
          <a:xfrm>
            <a:off x="3067083" y="1770903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Probe timing during signing operation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7CD51-5C27-4EA4-8178-D6B0164A2673}"/>
              </a:ext>
            </a:extLst>
          </p:cNvPr>
          <p:cNvSpPr txBox="1"/>
          <p:nvPr/>
        </p:nvSpPr>
        <p:spPr>
          <a:xfrm>
            <a:off x="326846" y="5956799"/>
            <a:ext cx="78415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kumimoji="1" lang="en-US" altLang="ko-KR" sz="800" dirty="0"/>
              <a:t>[YN14] </a:t>
            </a:r>
            <a:r>
              <a:rPr kumimoji="1" lang="en-US" altLang="ko-KR" sz="800" dirty="0" err="1"/>
              <a:t>Yarom</a:t>
            </a:r>
            <a:r>
              <a:rPr kumimoji="1" lang="en-US" altLang="ko-KR" sz="800" dirty="0"/>
              <a:t>, Y., &amp; Naomi, B.. Recovering OpenSSL ECDSA Nonces Using the FLUSH+RELOAD Cache Side-channel Attack. </a:t>
            </a:r>
            <a:r>
              <a:rPr kumimoji="1" lang="en-US" altLang="ko-KR" sz="800" dirty="0" err="1"/>
              <a:t>ePrint</a:t>
            </a:r>
            <a:r>
              <a:rPr kumimoji="1" lang="en-US" altLang="ko-KR" sz="800" dirty="0"/>
              <a:t> archive 2014</a:t>
            </a:r>
          </a:p>
        </p:txBody>
      </p:sp>
    </p:spTree>
    <p:extLst>
      <p:ext uri="{BB962C8B-B14F-4D97-AF65-F5344CB8AC3E}">
        <p14:creationId xmlns:p14="http://schemas.microsoft.com/office/powerpoint/2010/main" val="237715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Attack on RSA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Square-and-Multiply implementation on </a:t>
            </a:r>
            <a:r>
              <a:rPr kumimoji="1" lang="en-US" altLang="ko-KR" dirty="0" err="1"/>
              <a:t>GnuPG</a:t>
            </a:r>
            <a:r>
              <a:rPr kumimoji="1" lang="en-US" altLang="ko-KR" dirty="0"/>
              <a:t> 1.4.13 </a:t>
            </a:r>
            <a:r>
              <a:rPr kumimoji="1" lang="en-US" altLang="ko-KR" sz="1200" dirty="0">
                <a:solidFill>
                  <a:schemeClr val="accent2"/>
                </a:solidFill>
              </a:rPr>
              <a:t>[YF14]</a:t>
            </a:r>
            <a:r>
              <a:rPr kumimoji="1" lang="en-US" altLang="ko-KR" sz="1200" dirty="0"/>
              <a:t> </a:t>
            </a:r>
            <a:endParaRPr kumimoji="1" lang="en-US" altLang="ko-KR" sz="1600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71568" y="1867145"/>
            <a:ext cx="7097360" cy="3921050"/>
            <a:chOff x="384988" y="2132616"/>
            <a:chExt cx="4728892" cy="28618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988" y="2132616"/>
              <a:ext cx="4728892" cy="286182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68380" y="3097345"/>
              <a:ext cx="2208363" cy="129397"/>
            </a:xfrm>
            <a:prstGeom prst="rect">
              <a:avLst/>
            </a:prstGeom>
            <a:solidFill>
              <a:schemeClr val="accent1">
                <a:alpha val="39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8380" y="3292875"/>
              <a:ext cx="2208363" cy="129397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8380" y="3686808"/>
              <a:ext cx="2208363" cy="129397"/>
            </a:xfrm>
            <a:prstGeom prst="rect">
              <a:avLst/>
            </a:prstGeom>
            <a:solidFill>
              <a:schemeClr val="accent2">
                <a:alpha val="39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68380" y="3890965"/>
              <a:ext cx="2208363" cy="129397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69769" y="2958845"/>
              <a:ext cx="6170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0000FF"/>
                  </a:solidFill>
                </a:rPr>
                <a:t>Square</a:t>
              </a:r>
              <a:endParaRPr lang="ko-KR" alt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69769" y="3613966"/>
              <a:ext cx="70243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</a:rPr>
                <a:t>Multiply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984686" y="3283772"/>
              <a:ext cx="6452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Reduce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2676743" y="3097344"/>
              <a:ext cx="365181" cy="646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12" idx="3"/>
            </p:cNvCxnSpPr>
            <p:nvPr/>
          </p:nvCxnSpPr>
          <p:spPr>
            <a:xfrm flipV="1">
              <a:off x="2676743" y="3746128"/>
              <a:ext cx="365181" cy="5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11" idx="3"/>
            </p:cNvCxnSpPr>
            <p:nvPr/>
          </p:nvCxnSpPr>
          <p:spPr>
            <a:xfrm>
              <a:off x="2676743" y="3357574"/>
              <a:ext cx="365181" cy="41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2676743" y="3457186"/>
              <a:ext cx="365181" cy="498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8D09289-A0FD-4FE7-8D31-1D05C9D6AD79}"/>
              </a:ext>
            </a:extLst>
          </p:cNvPr>
          <p:cNvSpPr txBox="1"/>
          <p:nvPr/>
        </p:nvSpPr>
        <p:spPr>
          <a:xfrm>
            <a:off x="326846" y="5956799"/>
            <a:ext cx="78415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kumimoji="1" lang="en-US" altLang="ko-KR" sz="800" dirty="0"/>
              <a:t>[YF14] </a:t>
            </a:r>
            <a:r>
              <a:rPr kumimoji="1" lang="en-US" altLang="ko-KR" sz="800" dirty="0" err="1"/>
              <a:t>Yarom</a:t>
            </a:r>
            <a:r>
              <a:rPr kumimoji="1" lang="en-US" altLang="ko-KR" sz="800" dirty="0"/>
              <a:t>, Y., &amp; Falkner, K. (2014). Flush + Reload : a High Resolution , Low Noise , L3 Cache Side-Channel Attack. USENIX Security 2014</a:t>
            </a:r>
          </a:p>
        </p:txBody>
      </p:sp>
    </p:spTree>
    <p:extLst>
      <p:ext uri="{BB962C8B-B14F-4D97-AF65-F5344CB8AC3E}">
        <p14:creationId xmlns:p14="http://schemas.microsoft.com/office/powerpoint/2010/main" val="6649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Attack on RSA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Square-and-Multiply implementation on </a:t>
            </a:r>
            <a:r>
              <a:rPr kumimoji="1" lang="en-US" altLang="ko-KR" dirty="0" err="1"/>
              <a:t>GnuPG</a:t>
            </a:r>
            <a:r>
              <a:rPr kumimoji="1" lang="en-US" altLang="ko-KR" dirty="0"/>
              <a:t> 1.4.13 </a:t>
            </a:r>
            <a:r>
              <a:rPr kumimoji="1" lang="en-US" altLang="ko-KR" sz="1200" dirty="0">
                <a:solidFill>
                  <a:schemeClr val="accent2"/>
                </a:solidFill>
              </a:rPr>
              <a:t>[YF14]</a:t>
            </a:r>
            <a:r>
              <a:rPr kumimoji="1" lang="en-US" altLang="ko-KR" sz="1200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709198" y="6427234"/>
            <a:ext cx="464903" cy="365125"/>
          </a:xfrm>
        </p:spPr>
        <p:txBody>
          <a:bodyPr/>
          <a:lstStyle/>
          <a:p>
            <a:fld id="{82F47A42-9D5A-4371-A962-76A7E5DABFE5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82916" y="1921686"/>
            <a:ext cx="8557404" cy="635370"/>
          </a:xfrm>
          <a:prstGeom prst="rect">
            <a:avLst/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altLang="ko-KR" sz="1600" dirty="0"/>
              <a:t>victim</a:t>
            </a:r>
            <a:r>
              <a:rPr lang="ko-KR" altLang="en-US" sz="1600" dirty="0"/>
              <a:t>@guest1:$ </a:t>
            </a:r>
            <a:r>
              <a:rPr lang="en-US" altLang="ko-KR" sz="1600" dirty="0" err="1"/>
              <a:t>gpg</a:t>
            </a:r>
            <a:r>
              <a:rPr lang="en-US" altLang="ko-KR" sz="1600" dirty="0"/>
              <a:t> –d </a:t>
            </a:r>
            <a:r>
              <a:rPr lang="en-US" altLang="ko-KR" sz="1600" dirty="0" err="1"/>
              <a:t>ciphertext.gpg</a:t>
            </a:r>
            <a:endParaRPr lang="ko-KR" altLang="en-US" sz="1600" dirty="0"/>
          </a:p>
          <a:p>
            <a:r>
              <a:rPr lang="ko-KR" altLang="en-US" sz="1600" dirty="0"/>
              <a:t>gpg: encrypted with 2048-bit RSA key, ID 7E2BFBC6, created 201</a:t>
            </a:r>
            <a:r>
              <a:rPr lang="en-US" altLang="ko-KR" sz="1600" dirty="0"/>
              <a:t>6</a:t>
            </a:r>
            <a:r>
              <a:rPr lang="ko-KR" altLang="en-US" sz="1600" dirty="0"/>
              <a:t>-1</a:t>
            </a:r>
            <a:r>
              <a:rPr lang="en-US" altLang="ko-KR" sz="1600" dirty="0"/>
              <a:t>1</a:t>
            </a:r>
            <a:r>
              <a:rPr lang="ko-KR" altLang="en-US" sz="1600" dirty="0"/>
              <a:t>-</a:t>
            </a:r>
            <a:r>
              <a:rPr lang="en-US" altLang="ko-KR" sz="1600" dirty="0"/>
              <a:t>14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482916" y="3021178"/>
            <a:ext cx="8557404" cy="1200329"/>
          </a:xfrm>
          <a:prstGeom prst="rect">
            <a:avLst/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600" dirty="0"/>
              <a:t>attacker</a:t>
            </a:r>
            <a:r>
              <a:rPr lang="ko-KR" altLang="en-US" sz="1600" dirty="0"/>
              <a:t>@guest2:$ spy mygpg.conf</a:t>
            </a:r>
          </a:p>
          <a:p>
            <a:r>
              <a:rPr lang="ko-KR" altLang="en-US" sz="1600" dirty="0"/>
              <a:t>Mapped at 0xf7142000</a:t>
            </a:r>
          </a:p>
          <a:p>
            <a:r>
              <a:rPr lang="en-US" altLang="ko-KR" sz="1600" dirty="0"/>
              <a:t>|</a:t>
            </a:r>
            <a:r>
              <a:rPr lang="ko-KR" altLang="en-US" sz="1600" dirty="0"/>
              <a:t>S|Sr|Sr||M|M|rM|S||Sr|||</a:t>
            </a:r>
            <a:r>
              <a:rPr lang="en-US" altLang="ko-KR" sz="1600" dirty="0"/>
              <a:t>S</a:t>
            </a:r>
            <a:r>
              <a:rPr lang="ko-KR" altLang="en-US" sz="1600" dirty="0"/>
              <a:t>|Sr|rM|||Sr|||rM|||Sr|||Sr|||M||||Sr|||Sr|||rM|||Sr|||Sr|||Sr</a:t>
            </a:r>
            <a:endParaRPr lang="en-US" altLang="ko-KR" sz="1600" dirty="0"/>
          </a:p>
          <a:p>
            <a:pPr algn="ctr"/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2656910" y="1572783"/>
            <a:ext cx="301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&lt;RSA decryption</a:t>
            </a:r>
            <a:r>
              <a:rPr lang="ko-KR" altLang="en-US" dirty="0"/>
              <a:t> </a:t>
            </a:r>
            <a:r>
              <a:rPr lang="en-US" altLang="ko-KR" dirty="0"/>
              <a:t>(Victim VM)&gt;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528319" y="2647002"/>
            <a:ext cx="319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Flush+Reload</a:t>
            </a:r>
            <a:r>
              <a:rPr lang="en-US" altLang="ko-KR" dirty="0"/>
              <a:t> attack</a:t>
            </a:r>
            <a:r>
              <a:rPr lang="ko-KR" altLang="en-US" dirty="0"/>
              <a:t> </a:t>
            </a:r>
            <a:r>
              <a:rPr lang="en-US" altLang="ko-KR" dirty="0"/>
              <a:t>(Spy VM)&gt;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660714" y="3949408"/>
            <a:ext cx="2440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</a:rPr>
              <a:t>S:Square, M:Multiply, r:Reduce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graphicFrame>
        <p:nvGraphicFramePr>
          <p:cNvPr id="14" name="차트 13"/>
          <p:cNvGraphicFramePr>
            <a:graphicFrameLocks/>
          </p:cNvGraphicFramePr>
          <p:nvPr/>
        </p:nvGraphicFramePr>
        <p:xfrm>
          <a:off x="724456" y="4685629"/>
          <a:ext cx="7910422" cy="1614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471463" y="5429067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Square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76348" y="5429066"/>
            <a:ext cx="6094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Reduce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02742" y="5429066"/>
            <a:ext cx="659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Multiply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87929" y="5429065"/>
            <a:ext cx="6094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Reduce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53144" y="5429065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Square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110" y="5429065"/>
            <a:ext cx="6094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Reduce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08493" y="5436762"/>
            <a:ext cx="5838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Square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17695" y="5436762"/>
            <a:ext cx="6094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Reduce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19919" y="5436762"/>
            <a:ext cx="659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Multiply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0177" y="3551462"/>
            <a:ext cx="3275674" cy="241118"/>
          </a:xfrm>
          <a:prstGeom prst="rect">
            <a:avLst/>
          </a:prstGeom>
          <a:solidFill>
            <a:schemeClr val="accent6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37" idx="0"/>
          </p:cNvCxnSpPr>
          <p:nvPr/>
        </p:nvCxnSpPr>
        <p:spPr>
          <a:xfrm flipH="1" flipV="1">
            <a:off x="1703663" y="5152039"/>
            <a:ext cx="59707" cy="277028"/>
          </a:xfrm>
          <a:prstGeom prst="straightConnector1">
            <a:avLst/>
          </a:prstGeom>
          <a:ln w="6350"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1763370" y="5125577"/>
            <a:ext cx="246970" cy="311187"/>
          </a:xfrm>
          <a:prstGeom prst="straightConnector1">
            <a:avLst/>
          </a:prstGeom>
          <a:ln w="6350"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1759416" y="5080602"/>
            <a:ext cx="642844" cy="348463"/>
          </a:xfrm>
          <a:prstGeom prst="straightConnector1">
            <a:avLst/>
          </a:prstGeom>
          <a:ln w="6350"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2118560" y="4994877"/>
            <a:ext cx="169165" cy="43418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2283054" y="5190139"/>
            <a:ext cx="151169" cy="238926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3135449" y="5125577"/>
            <a:ext cx="105510" cy="303488"/>
          </a:xfrm>
          <a:prstGeom prst="straightConnector1">
            <a:avLst/>
          </a:prstGeom>
          <a:ln w="6350">
            <a:solidFill>
              <a:schemeClr val="accent2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3131375" y="5102033"/>
            <a:ext cx="434310" cy="334730"/>
          </a:xfrm>
          <a:prstGeom prst="straightConnector1">
            <a:avLst/>
          </a:prstGeom>
          <a:ln w="6350">
            <a:solidFill>
              <a:schemeClr val="accent2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131375" y="5057583"/>
            <a:ext cx="770653" cy="379179"/>
          </a:xfrm>
          <a:prstGeom prst="straightConnector1">
            <a:avLst/>
          </a:prstGeom>
          <a:ln w="6350">
            <a:solidFill>
              <a:schemeClr val="accent2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3795621" y="5168708"/>
            <a:ext cx="186946" cy="260357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4453945" y="5168708"/>
            <a:ext cx="0" cy="268055"/>
          </a:xfrm>
          <a:prstGeom prst="straightConnector1">
            <a:avLst/>
          </a:prstGeom>
          <a:ln w="6350"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5092836" y="5152039"/>
            <a:ext cx="123233" cy="277026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4453945" y="5125577"/>
            <a:ext cx="646385" cy="303489"/>
          </a:xfrm>
          <a:prstGeom prst="straightConnector1">
            <a:avLst/>
          </a:prstGeom>
          <a:ln w="6350"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219008" y="5125577"/>
            <a:ext cx="161503" cy="303488"/>
          </a:xfrm>
          <a:prstGeom prst="straightConnector1">
            <a:avLst/>
          </a:prstGeom>
          <a:ln w="6350"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6219008" y="5080602"/>
            <a:ext cx="489251" cy="356160"/>
          </a:xfrm>
          <a:prstGeom prst="straightConnector1">
            <a:avLst/>
          </a:prstGeom>
          <a:ln w="6350"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6729139" y="5209189"/>
            <a:ext cx="73683" cy="227573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6729139" y="5102033"/>
            <a:ext cx="378588" cy="33473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7225844" y="5125577"/>
            <a:ext cx="52594" cy="303488"/>
          </a:xfrm>
          <a:prstGeom prst="straightConnector1">
            <a:avLst/>
          </a:prstGeom>
          <a:ln w="6350">
            <a:solidFill>
              <a:schemeClr val="accent2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아래쪽 화살표 93"/>
          <p:cNvSpPr/>
          <p:nvPr/>
        </p:nvSpPr>
        <p:spPr>
          <a:xfrm rot="20225727">
            <a:off x="2226030" y="3842977"/>
            <a:ext cx="315663" cy="823581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3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Retrieving key stroke information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Targets on GDK library (libgdk-3.so.0.1000.8) in Linux default user interface framework </a:t>
            </a:r>
            <a:r>
              <a:rPr kumimoji="1" lang="en-US" altLang="ko-KR" sz="1400" dirty="0">
                <a:solidFill>
                  <a:schemeClr val="accent2"/>
                </a:solidFill>
              </a:rPr>
              <a:t>[GSM15]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00065" y="1763168"/>
            <a:ext cx="8535745" cy="4000818"/>
            <a:chOff x="1163910" y="2290916"/>
            <a:chExt cx="7425197" cy="33316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9922" y="2290916"/>
              <a:ext cx="3253958" cy="3331664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5397909" y="2416812"/>
              <a:ext cx="3191198" cy="2846258"/>
              <a:chOff x="5397909" y="2416812"/>
              <a:chExt cx="3191198" cy="2846258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7909" y="2857693"/>
                <a:ext cx="3191198" cy="2405377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7909" y="2416812"/>
                <a:ext cx="3038168" cy="351983"/>
              </a:xfrm>
              <a:prstGeom prst="rect">
                <a:avLst/>
              </a:prstGeom>
            </p:spPr>
          </p:pic>
        </p:grpSp>
        <p:sp>
          <p:nvSpPr>
            <p:cNvPr id="10" name="텍스트 상자 9"/>
            <p:cNvSpPr txBox="1"/>
            <p:nvPr/>
          </p:nvSpPr>
          <p:spPr>
            <a:xfrm rot="10800000">
              <a:off x="1163910" y="3426057"/>
              <a:ext cx="553998" cy="106138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ko-KR" sz="2400"/>
                <a:t>address</a:t>
              </a:r>
              <a:endParaRPr kumimoji="1" lang="ko-KR" altLang="en-US" sz="24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7C86DA-CA2E-4858-94C4-F27601CA3F49}"/>
              </a:ext>
            </a:extLst>
          </p:cNvPr>
          <p:cNvSpPr txBox="1"/>
          <p:nvPr/>
        </p:nvSpPr>
        <p:spPr>
          <a:xfrm>
            <a:off x="241417" y="6024656"/>
            <a:ext cx="860413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ko-KR" sz="700" dirty="0"/>
              <a:t>[GSM15] </a:t>
            </a:r>
            <a:r>
              <a:rPr lang="en-US" altLang="ko-KR" sz="700" dirty="0" err="1"/>
              <a:t>Gruss</a:t>
            </a:r>
            <a:r>
              <a:rPr lang="en-US" altLang="ko-KR" sz="700" dirty="0"/>
              <a:t>, D., </a:t>
            </a:r>
            <a:r>
              <a:rPr lang="en-US" altLang="ko-KR" sz="700" dirty="0" err="1"/>
              <a:t>Spreitzer</a:t>
            </a:r>
            <a:r>
              <a:rPr lang="en-US" altLang="ko-KR" sz="700" dirty="0"/>
              <a:t>, R., &amp; </a:t>
            </a:r>
            <a:r>
              <a:rPr lang="en-US" altLang="ko-KR" sz="700" dirty="0" err="1"/>
              <a:t>Mangard</a:t>
            </a:r>
            <a:r>
              <a:rPr lang="en-US" altLang="ko-KR" sz="700" dirty="0"/>
              <a:t>, S. (2015). Cache Template Attacks: Automating Attacks on Inclusive Last-Level Caches. </a:t>
            </a:r>
            <a:r>
              <a:rPr lang="en-US" altLang="ko-KR" sz="700" i="1" dirty="0"/>
              <a:t>Proceedings of the 24th USENIX Security Symposium</a:t>
            </a:r>
            <a:r>
              <a:rPr lang="en-US" altLang="ko-KR" sz="7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557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D75CF2-8233-4979-846B-4EAFD84FDA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2450" y="6438900"/>
            <a:ext cx="463550" cy="365125"/>
          </a:xfrm>
        </p:spPr>
        <p:txBody>
          <a:bodyPr/>
          <a:lstStyle/>
          <a:p>
            <a:fld id="{82F47A42-9D5A-4371-A962-76A7E5DABFE5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9D54C-C1FF-40AF-A9A3-7ACBA86F5FDA}"/>
              </a:ext>
            </a:extLst>
          </p:cNvPr>
          <p:cNvSpPr txBox="1"/>
          <p:nvPr/>
        </p:nvSpPr>
        <p:spPr>
          <a:xfrm>
            <a:off x="3033032" y="3024867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Countermeasure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686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Threats to software-based system protection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Contention on shared cache creates side-channels</a:t>
            </a:r>
          </a:p>
          <a:p>
            <a:endParaRPr lang="en-US" altLang="ko-KR" dirty="0"/>
          </a:p>
          <a:p>
            <a:pPr lvl="1"/>
            <a:endParaRPr lang="en-US" altLang="ko-KR" sz="1600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47730" y="2274780"/>
            <a:ext cx="6432103" cy="3745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Cache timing attacks break the SW-based protection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CF203D-CD11-F546-85EA-A044ED21E596}"/>
              </a:ext>
            </a:extLst>
          </p:cNvPr>
          <p:cNvGrpSpPr/>
          <p:nvPr/>
        </p:nvGrpSpPr>
        <p:grpSpPr>
          <a:xfrm>
            <a:off x="5471790" y="2737212"/>
            <a:ext cx="1508858" cy="1470318"/>
            <a:chOff x="5035979" y="1193963"/>
            <a:chExt cx="1508858" cy="14703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4A24B7-50C8-234E-9EC5-9D0420E0A7CB}"/>
                </a:ext>
              </a:extLst>
            </p:cNvPr>
            <p:cNvGrpSpPr/>
            <p:nvPr/>
          </p:nvGrpSpPr>
          <p:grpSpPr>
            <a:xfrm>
              <a:off x="5090236" y="1209680"/>
              <a:ext cx="1454601" cy="1454601"/>
              <a:chOff x="2976543" y="1001591"/>
              <a:chExt cx="1454601" cy="145460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87CD99D-E5B5-DC48-B0C9-2C3B98E5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B8642-B7AA-C646-8346-EF8DC34F4DAF}"/>
                  </a:ext>
                </a:extLst>
              </p:cNvPr>
              <p:cNvSpPr txBox="1"/>
              <p:nvPr/>
            </p:nvSpPr>
            <p:spPr>
              <a:xfrm>
                <a:off x="3341591" y="15396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Attacker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978DA9-B078-9B4C-AD98-7EE700AB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5979" y="1193963"/>
              <a:ext cx="456570" cy="433923"/>
            </a:xfrm>
            <a:prstGeom prst="rect">
              <a:avLst/>
            </a:prstGeom>
          </p:spPr>
        </p:pic>
      </p:grp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id="{7BCBA8AB-77B1-CE47-B9DB-A86D784B04A4}"/>
              </a:ext>
            </a:extLst>
          </p:cNvPr>
          <p:cNvSpPr/>
          <p:nvPr/>
        </p:nvSpPr>
        <p:spPr bwMode="auto">
          <a:xfrm>
            <a:off x="2961808" y="4529937"/>
            <a:ext cx="3784413" cy="837561"/>
          </a:xfrm>
          <a:prstGeom prst="roundRect">
            <a:avLst>
              <a:gd name="adj" fmla="val 302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6E0B54-D733-2A4D-984E-C5B743211EF5}"/>
              </a:ext>
            </a:extLst>
          </p:cNvPr>
          <p:cNvSpPr/>
          <p:nvPr/>
        </p:nvSpPr>
        <p:spPr bwMode="auto">
          <a:xfrm>
            <a:off x="2974678" y="3984901"/>
            <a:ext cx="3755858" cy="505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22DA99-05C1-D741-A332-547762997707}"/>
              </a:ext>
            </a:extLst>
          </p:cNvPr>
          <p:cNvGrpSpPr/>
          <p:nvPr/>
        </p:nvGrpSpPr>
        <p:grpSpPr>
          <a:xfrm>
            <a:off x="3378014" y="3770727"/>
            <a:ext cx="2951999" cy="2145296"/>
            <a:chOff x="4224152" y="3353704"/>
            <a:chExt cx="2228609" cy="2084768"/>
          </a:xfrm>
          <a:solidFill>
            <a:srgbClr val="FF0000"/>
          </a:solidFill>
        </p:grpSpPr>
        <p:sp>
          <p:nvSpPr>
            <p:cNvPr id="21" name="위쪽 화살표[U] 20">
              <a:extLst>
                <a:ext uri="{FF2B5EF4-FFF2-40B4-BE49-F238E27FC236}">
                  <a16:creationId xmlns:a16="http://schemas.microsoft.com/office/drawing/2014/main" id="{E386BE30-DA88-CA4B-B8C1-4645B55B7280}"/>
                </a:ext>
              </a:extLst>
            </p:cNvPr>
            <p:cNvSpPr/>
            <p:nvPr/>
          </p:nvSpPr>
          <p:spPr>
            <a:xfrm>
              <a:off x="6320581" y="3353704"/>
              <a:ext cx="132180" cy="1409770"/>
            </a:xfrm>
            <a:prstGeom prst="upArrow">
              <a:avLst>
                <a:gd name="adj1" fmla="val 50000"/>
                <a:gd name="adj2" fmla="val 86826"/>
              </a:avLst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22" name="U자형 화살표[U] 21">
              <a:extLst>
                <a:ext uri="{FF2B5EF4-FFF2-40B4-BE49-F238E27FC236}">
                  <a16:creationId xmlns:a16="http://schemas.microsoft.com/office/drawing/2014/main" id="{B3FCE7C5-9C08-764B-BC3F-113A9AE0EFB5}"/>
                </a:ext>
              </a:extLst>
            </p:cNvPr>
            <p:cNvSpPr/>
            <p:nvPr/>
          </p:nvSpPr>
          <p:spPr>
            <a:xfrm rot="10800000" flipH="1">
              <a:off x="4224152" y="4680806"/>
              <a:ext cx="2198037" cy="757666"/>
            </a:xfrm>
            <a:prstGeom prst="uturnArrow">
              <a:avLst>
                <a:gd name="adj1" fmla="val 11748"/>
                <a:gd name="adj2" fmla="val 5874"/>
                <a:gd name="adj3" fmla="val 11387"/>
                <a:gd name="adj4" fmla="val 46020"/>
                <a:gd name="adj5" fmla="val 100000"/>
              </a:avLst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B9E9E0D-F5C7-CB44-A292-80A05141762D}"/>
              </a:ext>
            </a:extLst>
          </p:cNvPr>
          <p:cNvSpPr txBox="1"/>
          <p:nvPr/>
        </p:nvSpPr>
        <p:spPr>
          <a:xfrm>
            <a:off x="4100075" y="4031897"/>
            <a:ext cx="13260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software</a:t>
            </a:r>
          </a:p>
          <a:p>
            <a:pPr algn="ctr"/>
            <a:r>
              <a:rPr kumimoji="1" lang="en-US" altLang="ko-KR" sz="11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(OS, Hypervisor)</a:t>
            </a:r>
            <a:endParaRPr kumimoji="1" lang="ko-KR" altLang="en-US" sz="11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AED7ED-C572-D247-82B1-A38C4B8DF5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05" y="4472022"/>
            <a:ext cx="880008" cy="88000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E7A60E-BF17-E14A-B781-D3E5303C0782}"/>
              </a:ext>
            </a:extLst>
          </p:cNvPr>
          <p:cNvSpPr/>
          <p:nvPr/>
        </p:nvSpPr>
        <p:spPr>
          <a:xfrm>
            <a:off x="3154749" y="5114879"/>
            <a:ext cx="568668" cy="1967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ea typeface="BatangChe" panose="02030609000101010101" pitchFamily="49" charset="-127"/>
              </a:rPr>
              <a:t>Secret</a:t>
            </a:r>
            <a:endParaRPr kumimoji="1" lang="ko-KR" altLang="en-US" sz="1050" dirty="0">
              <a:ea typeface="BatangChe" panose="02030609000101010101" pitchFamily="49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D469E0C-8D39-B341-A937-E4395EDA37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15" y="4472022"/>
            <a:ext cx="880008" cy="8800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D9C259-FC6F-174F-BB75-C37E601F5820}"/>
              </a:ext>
            </a:extLst>
          </p:cNvPr>
          <p:cNvSpPr txBox="1"/>
          <p:nvPr/>
        </p:nvSpPr>
        <p:spPr>
          <a:xfrm>
            <a:off x="4054952" y="5474372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0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Cache side-channel</a:t>
            </a:r>
            <a:endParaRPr kumimoji="1" lang="ko-KR" altLang="en-US" sz="1050" b="1" dirty="0">
              <a:solidFill>
                <a:srgbClr val="FF0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FC1C909-3355-C14E-908D-86C20BB605EF}"/>
              </a:ext>
            </a:extLst>
          </p:cNvPr>
          <p:cNvGrpSpPr/>
          <p:nvPr/>
        </p:nvGrpSpPr>
        <p:grpSpPr>
          <a:xfrm>
            <a:off x="2745634" y="2740599"/>
            <a:ext cx="1454601" cy="1454601"/>
            <a:chOff x="3126877" y="1009333"/>
            <a:chExt cx="1454601" cy="145460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59A0606-AC68-F446-A5BA-EDED158292E5}"/>
                </a:ext>
              </a:extLst>
            </p:cNvPr>
            <p:cNvGrpSpPr/>
            <p:nvPr/>
          </p:nvGrpSpPr>
          <p:grpSpPr>
            <a:xfrm>
              <a:off x="3126877" y="1009333"/>
              <a:ext cx="1454601" cy="1454601"/>
              <a:chOff x="2976543" y="1001591"/>
              <a:chExt cx="1454601" cy="145460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C9B05E2C-15F2-6848-B3B0-D1CCB35E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B6B06C-512D-F74B-AC5C-4749AE5BE482}"/>
                  </a:ext>
                </a:extLst>
              </p:cNvPr>
              <p:cNvSpPr txBox="1"/>
              <p:nvPr/>
            </p:nvSpPr>
            <p:spPr>
              <a:xfrm>
                <a:off x="3395381" y="1539686"/>
                <a:ext cx="595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Victim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635F1EB-3D75-CF40-8C25-74AF65D9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08" b="99398" l="1537" r="100000">
                          <a14:foregroundMark x1="16042" y1="21364" x2="19500" y2="59779"/>
                          <a14:foregroundMark x1="20173" y1="59779" x2="82517" y2="57573"/>
                          <a14:foregroundMark x1="82517" y1="57573" x2="76657" y2="14443"/>
                          <a14:foregroundMark x1="76657" y1="14443" x2="15274" y2="22367"/>
                          <a14:foregroundMark x1="45533" y1="18355" x2="50720" y2="57974"/>
                          <a14:foregroundMark x1="34678" y1="21765" x2="40250" y2="53260"/>
                          <a14:foregroundMark x1="28434" y1="26981" x2="35062" y2="53260"/>
                          <a14:foregroundMark x1="29587" y1="36108" x2="34486" y2="58175"/>
                          <a14:foregroundMark x1="22863" y1="36108" x2="30932" y2="51254"/>
                          <a14:foregroundMark x1="32373" y1="32497" x2="35062" y2="40120"/>
                          <a14:foregroundMark x1="39097" y1="30090" x2="45149" y2="42227"/>
                          <a14:foregroundMark x1="38905" y1="29188" x2="40442" y2="44634"/>
                          <a14:foregroundMark x1="38905" y1="34303" x2="43324" y2="48044"/>
                          <a14:foregroundMark x1="53410" y1="29388" x2="64841" y2="51655"/>
                          <a14:foregroundMark x1="56964" y1="27583" x2="74352" y2="49850"/>
                          <a14:foregroundMark x1="60423" y1="27182" x2="78770" y2="53260"/>
                          <a14:foregroundMark x1="61960" y1="26379" x2="76849" y2="45236"/>
                          <a14:foregroundMark x1="69356" y1="28385" x2="78386" y2="42427"/>
                          <a14:foregroundMark x1="70509" y1="27583" x2="79443" y2="442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9832" y="1112375"/>
              <a:ext cx="367641" cy="32454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F7BF7A-176B-034B-A373-7B81C0C002A2}"/>
              </a:ext>
            </a:extLst>
          </p:cNvPr>
          <p:cNvSpPr/>
          <p:nvPr/>
        </p:nvSpPr>
        <p:spPr>
          <a:xfrm>
            <a:off x="4681728" y="2963255"/>
            <a:ext cx="73152" cy="939929"/>
          </a:xfrm>
          <a:prstGeom prst="rect">
            <a:avLst/>
          </a:prstGeom>
          <a:solidFill>
            <a:srgbClr val="941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DAA22B-3569-8043-A5EB-98C53E3F50D6}"/>
              </a:ext>
            </a:extLst>
          </p:cNvPr>
          <p:cNvSpPr txBox="1"/>
          <p:nvPr/>
        </p:nvSpPr>
        <p:spPr>
          <a:xfrm>
            <a:off x="4024137" y="2864515"/>
            <a:ext cx="1388333" cy="4154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ko-KR" sz="10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SW-based </a:t>
            </a:r>
          </a:p>
          <a:p>
            <a:pPr algn="ctr"/>
            <a:r>
              <a:rPr kumimoji="1" lang="en-US" altLang="ko-KR" sz="10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isolation</a:t>
            </a:r>
            <a:endParaRPr kumimoji="1" lang="ko-KR" altLang="en-US" sz="10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88DD05-9E2C-684B-B2A3-EF6CDFECFE0B}"/>
              </a:ext>
            </a:extLst>
          </p:cNvPr>
          <p:cNvGrpSpPr/>
          <p:nvPr/>
        </p:nvGrpSpPr>
        <p:grpSpPr>
          <a:xfrm>
            <a:off x="4351563" y="3162863"/>
            <a:ext cx="719704" cy="625862"/>
            <a:chOff x="6900067" y="3647773"/>
            <a:chExt cx="735943" cy="70993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F1EC1-C11F-5548-8ADE-346C2C6BEAE4}"/>
                </a:ext>
              </a:extLst>
            </p:cNvPr>
            <p:cNvSpPr/>
            <p:nvPr/>
          </p:nvSpPr>
          <p:spPr>
            <a:xfrm>
              <a:off x="6987433" y="3728067"/>
              <a:ext cx="561212" cy="5246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곱하기 5">
              <a:extLst>
                <a:ext uri="{FF2B5EF4-FFF2-40B4-BE49-F238E27FC236}">
                  <a16:creationId xmlns:a16="http://schemas.microsoft.com/office/drawing/2014/main" id="{5F97C879-7B3F-7144-B851-1D37F2D994F6}"/>
                </a:ext>
              </a:extLst>
            </p:cNvPr>
            <p:cNvSpPr/>
            <p:nvPr/>
          </p:nvSpPr>
          <p:spPr>
            <a:xfrm>
              <a:off x="6900067" y="3647773"/>
              <a:ext cx="735943" cy="709934"/>
            </a:xfrm>
            <a:prstGeom prst="mathMultiply">
              <a:avLst>
                <a:gd name="adj1" fmla="val 1177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149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Constant time programming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No variable-time instructions</a:t>
            </a:r>
          </a:p>
          <a:p>
            <a:r>
              <a:rPr kumimoji="1" lang="en-US" altLang="ko-KR" dirty="0"/>
              <a:t>No secret-dependent memory access</a:t>
            </a:r>
          </a:p>
          <a:p>
            <a:r>
              <a:rPr kumimoji="1" lang="en-US" altLang="ko-KR" dirty="0"/>
              <a:t>No secret-dependent flow control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86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Constant time programming (Cont’d)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" y="2020581"/>
            <a:ext cx="4290295" cy="3252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76" y="1955267"/>
            <a:ext cx="4826324" cy="3276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6493" y="1323905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Non constant-time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381725" y="133713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Constant-time</a:t>
            </a:r>
            <a:endParaRPr lang="ko-KR" altLang="en-US" sz="2000" dirty="0"/>
          </a:p>
        </p:txBody>
      </p:sp>
      <p:sp>
        <p:nvSpPr>
          <p:cNvPr id="9" name="오른쪽 화살표 8"/>
          <p:cNvSpPr/>
          <p:nvPr/>
        </p:nvSpPr>
        <p:spPr>
          <a:xfrm>
            <a:off x="4485094" y="3549051"/>
            <a:ext cx="559997" cy="45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707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Cache partitioning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altLang="ko-KR" dirty="0"/>
              <a:t>Intel Cache Allocation Technology (CAT)</a:t>
            </a:r>
          </a:p>
          <a:p>
            <a:pPr lvl="1">
              <a:buFont typeface="Arial" charset="0"/>
              <a:buChar char="•"/>
            </a:pPr>
            <a:r>
              <a:rPr lang="en-US" altLang="ko-KR" dirty="0"/>
              <a:t>provides software control to isolate LLC access between VMs</a:t>
            </a:r>
          </a:p>
          <a:p>
            <a:pPr lvl="1">
              <a:buFont typeface="Arial" charset="0"/>
              <a:buChar char="•"/>
            </a:pPr>
            <a:r>
              <a:rPr lang="en-US" altLang="ko-KR" dirty="0" err="1"/>
              <a:t>CATalyst</a:t>
            </a:r>
            <a:r>
              <a:rPr lang="en-US" altLang="ko-KR" dirty="0"/>
              <a:t> </a:t>
            </a:r>
            <a:r>
              <a:rPr lang="en-US" altLang="ko-KR" sz="1800" dirty="0">
                <a:solidFill>
                  <a:schemeClr val="accent2"/>
                </a:solidFill>
              </a:rPr>
              <a:t>[FQY16</a:t>
            </a:r>
            <a:r>
              <a:rPr lang="en-AU" altLang="ko-KR" sz="1800" dirty="0">
                <a:solidFill>
                  <a:schemeClr val="accent2"/>
                </a:solidFill>
              </a:rPr>
              <a:t>]</a:t>
            </a:r>
            <a:endParaRPr lang="en-US" altLang="ko-KR" dirty="0"/>
          </a:p>
          <a:p>
            <a:pPr lvl="2">
              <a:buFont typeface="Arial" charset="0"/>
              <a:buChar char="•"/>
            </a:pP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24" y="2200520"/>
            <a:ext cx="6725365" cy="3343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5768B9-1C38-47E6-9AC8-3287A075AAF4}"/>
              </a:ext>
            </a:extLst>
          </p:cNvPr>
          <p:cNvSpPr txBox="1"/>
          <p:nvPr/>
        </p:nvSpPr>
        <p:spPr>
          <a:xfrm>
            <a:off x="404132" y="5606240"/>
            <a:ext cx="9068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kumimoji="1" lang="en-US" altLang="ko-KR" sz="800" dirty="0"/>
              <a:t>[FQY16] Liu, F., Ge, Q., </a:t>
            </a:r>
            <a:r>
              <a:rPr kumimoji="1" lang="en-US" altLang="ko-KR" sz="800" dirty="0" err="1"/>
              <a:t>Yarom</a:t>
            </a:r>
            <a:r>
              <a:rPr kumimoji="1" lang="en-US" altLang="ko-KR" sz="800" dirty="0"/>
              <a:t>, Y., </a:t>
            </a:r>
            <a:r>
              <a:rPr kumimoji="1" lang="en-US" altLang="ko-KR" sz="800" dirty="0" err="1"/>
              <a:t>Mckeen</a:t>
            </a:r>
            <a:r>
              <a:rPr kumimoji="1" lang="en-US" altLang="ko-KR" sz="800" dirty="0"/>
              <a:t>, F., </a:t>
            </a:r>
            <a:r>
              <a:rPr kumimoji="1" lang="en-US" altLang="ko-KR" sz="800" dirty="0" err="1"/>
              <a:t>Rozas</a:t>
            </a:r>
            <a:r>
              <a:rPr kumimoji="1" lang="en-US" altLang="ko-KR" sz="800" dirty="0"/>
              <a:t>, C., </a:t>
            </a:r>
            <a:r>
              <a:rPr kumimoji="1" lang="en-US" altLang="ko-KR" sz="800" dirty="0" err="1"/>
              <a:t>Heiser</a:t>
            </a:r>
            <a:r>
              <a:rPr kumimoji="1" lang="en-US" altLang="ko-KR" sz="800" dirty="0"/>
              <a:t>, G., &amp; Lee, R. B. (2016). </a:t>
            </a:r>
            <a:r>
              <a:rPr kumimoji="1" lang="en-US" altLang="ko-KR" sz="800" dirty="0" err="1"/>
              <a:t>CATalyst</a:t>
            </a:r>
            <a:r>
              <a:rPr kumimoji="1" lang="en-US" altLang="ko-KR" sz="800" dirty="0"/>
              <a:t>: Defeating last-level cache side channel attacks in cloud computing. 2016 IEEE HPCA</a:t>
            </a:r>
          </a:p>
        </p:txBody>
      </p:sp>
    </p:spTree>
    <p:extLst>
      <p:ext uri="{BB962C8B-B14F-4D97-AF65-F5344CB8AC3E}">
        <p14:creationId xmlns:p14="http://schemas.microsoft.com/office/powerpoint/2010/main" val="1128224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868FE-7D02-4802-97BD-AC86DC4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Adding noise to time sources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05D6E-795B-4D2A-872F-C0BDB343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On-demand time blurring </a:t>
            </a:r>
            <a:r>
              <a:rPr lang="en-US" altLang="ko-KR" sz="1400" dirty="0">
                <a:solidFill>
                  <a:srgbClr val="0070C0"/>
                </a:solidFill>
              </a:rPr>
              <a:t>[WDM2017]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5FD8A-BAAA-46F9-BC25-18432C3B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1803E5-8D57-463D-A411-FF250DAF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99" y="1637405"/>
            <a:ext cx="4506133" cy="4208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B5BA1D-DC32-499D-ADAA-CDF973053A9C}"/>
              </a:ext>
            </a:extLst>
          </p:cNvPr>
          <p:cNvSpPr txBox="1"/>
          <p:nvPr/>
        </p:nvSpPr>
        <p:spPr>
          <a:xfrm>
            <a:off x="584969" y="5806295"/>
            <a:ext cx="84488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kumimoji="1" lang="en-US" altLang="ko-KR" sz="800" dirty="0"/>
              <a:t>[WDM2017] </a:t>
            </a:r>
            <a:r>
              <a:rPr kumimoji="1" lang="en-US" altLang="ko-KR" sz="800" dirty="0" err="1"/>
              <a:t>W.Liu</a:t>
            </a:r>
            <a:r>
              <a:rPr kumimoji="1" lang="en-US" altLang="ko-KR" sz="800" dirty="0"/>
              <a:t>, </a:t>
            </a:r>
            <a:r>
              <a:rPr kumimoji="1" lang="en-US" altLang="ko-KR" sz="800" dirty="0" err="1"/>
              <a:t>D.Gao</a:t>
            </a:r>
            <a:r>
              <a:rPr kumimoji="1" lang="en-US" altLang="ko-KR" sz="800" dirty="0"/>
              <a:t>, </a:t>
            </a:r>
            <a:r>
              <a:rPr kumimoji="1" lang="en-US" altLang="ko-KR" sz="800" dirty="0" err="1"/>
              <a:t>M.Reiter</a:t>
            </a:r>
            <a:r>
              <a:rPr kumimoji="1" lang="en-US" altLang="ko-KR" sz="800" dirty="0"/>
              <a:t>, “On-Demand Time Blurring to Support Side-Channel Defense,” in ESORICS 2017</a:t>
            </a:r>
          </a:p>
        </p:txBody>
      </p:sp>
    </p:spTree>
    <p:extLst>
      <p:ext uri="{BB962C8B-B14F-4D97-AF65-F5344CB8AC3E}">
        <p14:creationId xmlns:p14="http://schemas.microsoft.com/office/powerpoint/2010/main" val="2706788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B49A5-9529-4D00-8B88-50994E78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 detection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606B8-D997-4A9E-81DF-010767B5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Utilizes hardware performance counters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FE9BC1-76CC-4485-81BC-0F5AF3E7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45B66-ACE6-4D14-8AA3-65EFF5C2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4" y="3429000"/>
            <a:ext cx="4244069" cy="11850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778723-69BA-4585-8A21-7B98E71A6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5" y="1840634"/>
            <a:ext cx="5189146" cy="4316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900CD-1C87-4982-99AF-990973D49C87}"/>
              </a:ext>
            </a:extLst>
          </p:cNvPr>
          <p:cNvSpPr txBox="1"/>
          <p:nvPr/>
        </p:nvSpPr>
        <p:spPr>
          <a:xfrm>
            <a:off x="6293131" y="3077208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Hardware performance counters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2179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45522" y="2338069"/>
            <a:ext cx="2214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Thanks</a:t>
            </a:r>
            <a:endParaRPr lang="en-US" altLang="ko-K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479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CE185-CCAE-423F-9032-BE0979E85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2450" y="6438900"/>
            <a:ext cx="463550" cy="365125"/>
          </a:xfrm>
        </p:spPr>
        <p:txBody>
          <a:bodyPr/>
          <a:lstStyle/>
          <a:p>
            <a:fld id="{82F47A42-9D5A-4371-A962-76A7E5DABFE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F4353-1414-4146-B335-C7AC709629E3}"/>
              </a:ext>
            </a:extLst>
          </p:cNvPr>
          <p:cNvSpPr txBox="1"/>
          <p:nvPr/>
        </p:nvSpPr>
        <p:spPr>
          <a:xfrm>
            <a:off x="3020786" y="3053442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Basics of cache timing attacks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871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199129" y="3296845"/>
            <a:ext cx="1448462" cy="2115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Code </a:t>
            </a:r>
          </a:p>
          <a:p>
            <a:pPr algn="ctr"/>
            <a:r>
              <a:rPr lang="en-US" altLang="ko-KR" sz="1400" dirty="0"/>
              <a:t>or</a:t>
            </a:r>
          </a:p>
          <a:p>
            <a:pPr algn="ctr"/>
            <a:r>
              <a:rPr lang="en-US" altLang="ko-KR" sz="1400" dirty="0"/>
              <a:t>data</a:t>
            </a:r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DB580E-7019-D541-8D29-F00EF577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Cache memory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88C1F-4C43-3644-B674-61C14FE7C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Exploits principle of locality</a:t>
            </a:r>
          </a:p>
          <a:p>
            <a:r>
              <a:rPr kumimoji="1" lang="en-US" altLang="ko-KR" dirty="0"/>
              <a:t>Example</a:t>
            </a:r>
          </a:p>
          <a:p>
            <a:pPr lvl="1"/>
            <a:r>
              <a:rPr kumimoji="1" lang="en-US" altLang="ko-KR" dirty="0"/>
              <a:t>request for data at location A is served with high latency (</a:t>
            </a:r>
            <a:r>
              <a:rPr kumimoji="1" lang="en-US" altLang="ko-KR" dirty="0">
                <a:solidFill>
                  <a:srgbClr val="0000FF"/>
                </a:solidFill>
              </a:rPr>
              <a:t>Cache miss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kumimoji="1" lang="en-US" altLang="ko-KR" dirty="0"/>
              <a:t>request for data at location B is served with low latency (</a:t>
            </a:r>
            <a:r>
              <a:rPr kumimoji="1" lang="en-US" altLang="ko-KR" dirty="0">
                <a:solidFill>
                  <a:srgbClr val="FF0000"/>
                </a:solidFill>
              </a:rPr>
              <a:t>Cache hit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A2B7BD-B9EA-0742-8CBB-377F1C44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64368" y="6145992"/>
            <a:ext cx="2119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Main memory (DRAM)</a:t>
            </a:r>
            <a:endParaRPr lang="ko-KR" altLang="en-US" sz="1400" dirty="0"/>
          </a:p>
        </p:txBody>
      </p:sp>
      <p:pic>
        <p:nvPicPr>
          <p:cNvPr id="1028" name="Picture 4" descr="Computer CPU PNG Clipart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81" y="4006204"/>
            <a:ext cx="1178160" cy="118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693509" y="5503830"/>
            <a:ext cx="702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Cache</a:t>
            </a:r>
            <a:endParaRPr lang="ko-KR" altLang="en-US" sz="14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CD6571-2C75-4142-BCCC-875333C9114E}"/>
              </a:ext>
            </a:extLst>
          </p:cNvPr>
          <p:cNvGrpSpPr/>
          <p:nvPr/>
        </p:nvGrpSpPr>
        <p:grpSpPr>
          <a:xfrm>
            <a:off x="3426863" y="3690803"/>
            <a:ext cx="1235934" cy="1697946"/>
            <a:chOff x="5360970" y="3273812"/>
            <a:chExt cx="755500" cy="1330119"/>
          </a:xfrm>
        </p:grpSpPr>
        <p:sp>
          <p:nvSpPr>
            <p:cNvPr id="13" name="직사각형 12"/>
            <p:cNvSpPr/>
            <p:nvPr/>
          </p:nvSpPr>
          <p:spPr>
            <a:xfrm>
              <a:off x="5361033" y="3273812"/>
              <a:ext cx="755374" cy="2247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60970" y="3496278"/>
              <a:ext cx="755374" cy="2247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60970" y="3716872"/>
              <a:ext cx="755374" cy="2247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61096" y="3936439"/>
              <a:ext cx="755374" cy="2247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61033" y="4158905"/>
              <a:ext cx="755374" cy="22476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61033" y="4379168"/>
              <a:ext cx="755374" cy="2247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cxnSpLocks/>
          </p:cNvCxnSpPr>
          <p:nvPr/>
        </p:nvCxnSpPr>
        <p:spPr>
          <a:xfrm flipV="1">
            <a:off x="2063044" y="3789343"/>
            <a:ext cx="1242521" cy="5650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  <a:stCxn id="30" idx="1"/>
          </p:cNvCxnSpPr>
          <p:nvPr/>
        </p:nvCxnSpPr>
        <p:spPr>
          <a:xfrm flipH="1">
            <a:off x="4727276" y="3783461"/>
            <a:ext cx="1471727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9940046">
            <a:off x="2137064" y="3835065"/>
            <a:ext cx="1021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① </a:t>
            </a:r>
            <a:r>
              <a:rPr lang="en-US" altLang="ko-KR" sz="1000" dirty="0">
                <a:solidFill>
                  <a:srgbClr val="0000FF"/>
                </a:solidFill>
              </a:rPr>
              <a:t>Request A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34988" y="3500926"/>
            <a:ext cx="686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② </a:t>
            </a:r>
            <a:r>
              <a:rPr lang="en-US" altLang="ko-KR" sz="1000" dirty="0">
                <a:solidFill>
                  <a:srgbClr val="0000FF"/>
                </a:solidFill>
              </a:rPr>
              <a:t>Fetch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99003" y="3652656"/>
            <a:ext cx="1448588" cy="26161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199003" y="4890083"/>
            <a:ext cx="1448588" cy="261610"/>
          </a:xfrm>
          <a:prstGeom prst="rect">
            <a:avLst/>
          </a:prstGeom>
          <a:solidFill>
            <a:srgbClr val="FFC000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7647591" y="2899281"/>
            <a:ext cx="0" cy="32202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6199129" y="2907232"/>
            <a:ext cx="0" cy="32202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37788" y="3644961"/>
            <a:ext cx="867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address A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7637787" y="4846279"/>
            <a:ext cx="875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address B</a:t>
            </a:r>
            <a:endParaRPr lang="ko-KR" altLang="en-US" sz="1200" dirty="0"/>
          </a:p>
        </p:txBody>
      </p:sp>
      <p:cxnSp>
        <p:nvCxnSpPr>
          <p:cNvPr id="43" name="직선 화살표 연결선 42"/>
          <p:cNvCxnSpPr>
            <a:cxnSpLocks/>
          </p:cNvCxnSpPr>
          <p:nvPr/>
        </p:nvCxnSpPr>
        <p:spPr>
          <a:xfrm>
            <a:off x="2052362" y="4831068"/>
            <a:ext cx="1263006" cy="107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cxnSpLocks/>
          </p:cNvCxnSpPr>
          <p:nvPr/>
        </p:nvCxnSpPr>
        <p:spPr>
          <a:xfrm flipH="1" flipV="1">
            <a:off x="2062246" y="4963912"/>
            <a:ext cx="1253122" cy="95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9977993">
            <a:off x="2401918" y="4238902"/>
            <a:ext cx="649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③ </a:t>
            </a:r>
            <a:r>
              <a:rPr lang="en-US" altLang="ko-KR" sz="1000" dirty="0">
                <a:solidFill>
                  <a:srgbClr val="0000FF"/>
                </a:solidFill>
              </a:rPr>
              <a:t>Load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rot="271206">
            <a:off x="2141986" y="4672216"/>
            <a:ext cx="1088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④ </a:t>
            </a:r>
            <a:r>
              <a:rPr lang="en-US" altLang="ko-KR" sz="1000" dirty="0">
                <a:solidFill>
                  <a:srgbClr val="FF0000"/>
                </a:solidFill>
              </a:rPr>
              <a:t>Request  B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65" name="직선 화살표 연결선 64"/>
          <p:cNvCxnSpPr>
            <a:cxnSpLocks/>
          </p:cNvCxnSpPr>
          <p:nvPr/>
        </p:nvCxnSpPr>
        <p:spPr>
          <a:xfrm flipV="1">
            <a:off x="2062245" y="3947312"/>
            <a:ext cx="1253123" cy="58012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344635">
            <a:off x="2319682" y="5043730"/>
            <a:ext cx="649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⑤ </a:t>
            </a:r>
            <a:r>
              <a:rPr lang="en-US" altLang="ko-KR" sz="1000" dirty="0">
                <a:solidFill>
                  <a:srgbClr val="FF0000"/>
                </a:solidFill>
              </a:rPr>
              <a:t>Load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C86DA3-E070-F948-9CCA-68E378B16E2B}"/>
              </a:ext>
            </a:extLst>
          </p:cNvPr>
          <p:cNvSpPr txBox="1"/>
          <p:nvPr/>
        </p:nvSpPr>
        <p:spPr>
          <a:xfrm>
            <a:off x="8352397" y="2905077"/>
            <a:ext cx="109837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timing </a:t>
            </a:r>
          </a:p>
          <a:p>
            <a:pPr algn="ctr"/>
            <a:r>
              <a:rPr kumimoji="1" lang="en-US" altLang="ko-KR" sz="1400" b="1" dirty="0"/>
              <a:t>difference!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69599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594DC-A591-400D-A7F6-EE90CD75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Cache memory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569AC0-59DD-4466-B09D-431DED260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Timing measurement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7D050E-5937-404E-B873-E76741F5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D9396C-B7C3-49FE-9124-D89E1BABB939}"/>
              </a:ext>
            </a:extLst>
          </p:cNvPr>
          <p:cNvSpPr/>
          <p:nvPr/>
        </p:nvSpPr>
        <p:spPr>
          <a:xfrm>
            <a:off x="1179358" y="2014452"/>
            <a:ext cx="6727753" cy="101566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rdtsc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maccess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addressA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rdtsc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254197-E02C-48FA-965F-50009280FB61}"/>
              </a:ext>
            </a:extLst>
          </p:cNvPr>
          <p:cNvSpPr/>
          <p:nvPr/>
        </p:nvSpPr>
        <p:spPr>
          <a:xfrm>
            <a:off x="1179357" y="3718066"/>
            <a:ext cx="6727753" cy="10156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rdtsc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maccess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addressB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rdtsc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ko-KR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93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594DC-A591-400D-A7F6-EE90CD75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Cache memory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569AC0-59DD-4466-B09D-431DED260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Timing measurement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7D050E-5937-404E-B873-E76741F5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CAEB2D-9D7F-4532-B11F-42D55717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2154251"/>
            <a:ext cx="7995556" cy="38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2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0ADCC-E69A-4678-9B68-82B15CB8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Cache memory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512A5-C08A-4874-A523-8BC496F8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372C59-B073-4437-B00A-90715DBEAE62}"/>
              </a:ext>
            </a:extLst>
          </p:cNvPr>
          <p:cNvGrpSpPr/>
          <p:nvPr/>
        </p:nvGrpSpPr>
        <p:grpSpPr>
          <a:xfrm>
            <a:off x="5337080" y="1818728"/>
            <a:ext cx="1508858" cy="1470318"/>
            <a:chOff x="5035979" y="1193963"/>
            <a:chExt cx="1508858" cy="147031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FDD61E-FC2A-40E3-862E-8265053662F6}"/>
                </a:ext>
              </a:extLst>
            </p:cNvPr>
            <p:cNvGrpSpPr/>
            <p:nvPr/>
          </p:nvGrpSpPr>
          <p:grpSpPr>
            <a:xfrm>
              <a:off x="5090236" y="1209680"/>
              <a:ext cx="1454601" cy="1454601"/>
              <a:chOff x="2976543" y="1001591"/>
              <a:chExt cx="1454601" cy="145460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A305760-9572-4019-BDE3-9EAE3641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CBD361-64FA-4DF0-B751-A889809D54BA}"/>
                  </a:ext>
                </a:extLst>
              </p:cNvPr>
              <p:cNvSpPr txBox="1"/>
              <p:nvPr/>
            </p:nvSpPr>
            <p:spPr>
              <a:xfrm>
                <a:off x="3341591" y="15396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Attacker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E6AB74-0F40-404F-82FE-06BA09E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5979" y="1193963"/>
              <a:ext cx="456570" cy="433923"/>
            </a:xfrm>
            <a:prstGeom prst="rect">
              <a:avLst/>
            </a:prstGeom>
          </p:spPr>
        </p:pic>
      </p:grpSp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id="{12B5348F-7B99-482E-AEFC-F6C2BCF0153D}"/>
              </a:ext>
            </a:extLst>
          </p:cNvPr>
          <p:cNvSpPr/>
          <p:nvPr/>
        </p:nvSpPr>
        <p:spPr bwMode="auto">
          <a:xfrm>
            <a:off x="2827098" y="3611453"/>
            <a:ext cx="3784413" cy="2295408"/>
          </a:xfrm>
          <a:prstGeom prst="roundRect">
            <a:avLst>
              <a:gd name="adj" fmla="val 302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6F6B03-CEEF-4F3C-B3CC-52FE2C7DAF96}"/>
              </a:ext>
            </a:extLst>
          </p:cNvPr>
          <p:cNvSpPr/>
          <p:nvPr/>
        </p:nvSpPr>
        <p:spPr bwMode="auto">
          <a:xfrm>
            <a:off x="2839968" y="3066417"/>
            <a:ext cx="3755858" cy="505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6A322-AA91-4A94-B36B-F837E6AA8736}"/>
              </a:ext>
            </a:extLst>
          </p:cNvPr>
          <p:cNvSpPr txBox="1"/>
          <p:nvPr/>
        </p:nvSpPr>
        <p:spPr>
          <a:xfrm>
            <a:off x="3965365" y="3113413"/>
            <a:ext cx="13260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software</a:t>
            </a:r>
          </a:p>
          <a:p>
            <a:pPr algn="ctr"/>
            <a:r>
              <a:rPr kumimoji="1" lang="en-US" altLang="ko-KR" sz="11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(OS, Hypervisor)</a:t>
            </a:r>
            <a:endParaRPr kumimoji="1" lang="ko-KR" altLang="en-US" sz="11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A65DA3-0B3C-45FC-A1AA-2E92EB0E8BCB}"/>
              </a:ext>
            </a:extLst>
          </p:cNvPr>
          <p:cNvGrpSpPr/>
          <p:nvPr/>
        </p:nvGrpSpPr>
        <p:grpSpPr>
          <a:xfrm>
            <a:off x="2610924" y="1822115"/>
            <a:ext cx="1454601" cy="1454601"/>
            <a:chOff x="3126877" y="1009333"/>
            <a:chExt cx="1454601" cy="145460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40B1B61-9498-4B2F-95AF-04BF24B4EEE5}"/>
                </a:ext>
              </a:extLst>
            </p:cNvPr>
            <p:cNvGrpSpPr/>
            <p:nvPr/>
          </p:nvGrpSpPr>
          <p:grpSpPr>
            <a:xfrm>
              <a:off x="3126877" y="1009333"/>
              <a:ext cx="1454601" cy="1454601"/>
              <a:chOff x="2976543" y="1001591"/>
              <a:chExt cx="1454601" cy="145460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BE8A25F-E661-4C35-A8C0-53ECD2BE7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E36CDC-87CA-4177-9301-9125682BAED9}"/>
                  </a:ext>
                </a:extLst>
              </p:cNvPr>
              <p:cNvSpPr txBox="1"/>
              <p:nvPr/>
            </p:nvSpPr>
            <p:spPr>
              <a:xfrm>
                <a:off x="3395381" y="1539686"/>
                <a:ext cx="595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Victim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95D292-AA93-43CF-B8E1-319C3CE7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08" b="99398" l="1537" r="100000">
                          <a14:foregroundMark x1="16042" y1="21364" x2="19500" y2="59779"/>
                          <a14:foregroundMark x1="20173" y1="59779" x2="82517" y2="57573"/>
                          <a14:foregroundMark x1="82517" y1="57573" x2="76657" y2="14443"/>
                          <a14:foregroundMark x1="76657" y1="14443" x2="15274" y2="22367"/>
                          <a14:foregroundMark x1="45533" y1="18355" x2="50720" y2="57974"/>
                          <a14:foregroundMark x1="34678" y1="21765" x2="40250" y2="53260"/>
                          <a14:foregroundMark x1="28434" y1="26981" x2="35062" y2="53260"/>
                          <a14:foregroundMark x1="29587" y1="36108" x2="34486" y2="58175"/>
                          <a14:foregroundMark x1="22863" y1="36108" x2="30932" y2="51254"/>
                          <a14:foregroundMark x1="32373" y1="32497" x2="35062" y2="40120"/>
                          <a14:foregroundMark x1="39097" y1="30090" x2="45149" y2="42227"/>
                          <a14:foregroundMark x1="38905" y1="29188" x2="40442" y2="44634"/>
                          <a14:foregroundMark x1="38905" y1="34303" x2="43324" y2="48044"/>
                          <a14:foregroundMark x1="53410" y1="29388" x2="64841" y2="51655"/>
                          <a14:foregroundMark x1="56964" y1="27583" x2="74352" y2="49850"/>
                          <a14:foregroundMark x1="60423" y1="27182" x2="78770" y2="53260"/>
                          <a14:foregroundMark x1="61960" y1="26379" x2="76849" y2="45236"/>
                          <a14:foregroundMark x1="69356" y1="28385" x2="78386" y2="42427"/>
                          <a14:foregroundMark x1="70509" y1="27583" x2="79443" y2="442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9832" y="1112375"/>
              <a:ext cx="367641" cy="32454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0ACB51-ED2B-4C70-B0AE-472BF85D0079}"/>
              </a:ext>
            </a:extLst>
          </p:cNvPr>
          <p:cNvSpPr/>
          <p:nvPr/>
        </p:nvSpPr>
        <p:spPr>
          <a:xfrm>
            <a:off x="2972612" y="3842665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561816-CC82-4D41-BF50-F3F3FB406151}"/>
              </a:ext>
            </a:extLst>
          </p:cNvPr>
          <p:cNvSpPr/>
          <p:nvPr/>
        </p:nvSpPr>
        <p:spPr>
          <a:xfrm>
            <a:off x="2972611" y="4090482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6B7141-579F-4A48-B699-90894974288F}"/>
              </a:ext>
            </a:extLst>
          </p:cNvPr>
          <p:cNvSpPr/>
          <p:nvPr/>
        </p:nvSpPr>
        <p:spPr>
          <a:xfrm>
            <a:off x="2972611" y="4336697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CBE88D-17DB-45AF-BBFB-5315644896AB}"/>
              </a:ext>
            </a:extLst>
          </p:cNvPr>
          <p:cNvSpPr/>
          <p:nvPr/>
        </p:nvSpPr>
        <p:spPr>
          <a:xfrm>
            <a:off x="2972610" y="4800073"/>
            <a:ext cx="3515065" cy="381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Last-level cache (LLC or L3)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A53A11-114F-4111-BB07-3266A9255A75}"/>
              </a:ext>
            </a:extLst>
          </p:cNvPr>
          <p:cNvSpPr/>
          <p:nvPr/>
        </p:nvSpPr>
        <p:spPr>
          <a:xfrm>
            <a:off x="2972609" y="5407973"/>
            <a:ext cx="3515065" cy="381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Main memory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4848B0-E418-41C3-9640-C1F549BA3325}"/>
              </a:ext>
            </a:extLst>
          </p:cNvPr>
          <p:cNvSpPr/>
          <p:nvPr/>
        </p:nvSpPr>
        <p:spPr>
          <a:xfrm>
            <a:off x="5529986" y="3847318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F6DF9C-161C-4E69-968D-AD35EDA60B0A}"/>
              </a:ext>
            </a:extLst>
          </p:cNvPr>
          <p:cNvSpPr/>
          <p:nvPr/>
        </p:nvSpPr>
        <p:spPr>
          <a:xfrm>
            <a:off x="5529985" y="4095135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CA22D1-626C-4664-BB73-22FB44B2B00A}"/>
              </a:ext>
            </a:extLst>
          </p:cNvPr>
          <p:cNvSpPr/>
          <p:nvPr/>
        </p:nvSpPr>
        <p:spPr>
          <a:xfrm>
            <a:off x="5529985" y="4341350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4ECFCA1-2C22-4E2B-857C-BBDCAD13E106}"/>
              </a:ext>
            </a:extLst>
          </p:cNvPr>
          <p:cNvCxnSpPr>
            <a:cxnSpLocks/>
          </p:cNvCxnSpPr>
          <p:nvPr/>
        </p:nvCxnSpPr>
        <p:spPr>
          <a:xfrm>
            <a:off x="3463290" y="4584514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CB4D5E-2DB1-4EB2-A750-BB493C052BCF}"/>
              </a:ext>
            </a:extLst>
          </p:cNvPr>
          <p:cNvCxnSpPr>
            <a:cxnSpLocks/>
          </p:cNvCxnSpPr>
          <p:nvPr/>
        </p:nvCxnSpPr>
        <p:spPr>
          <a:xfrm>
            <a:off x="6022339" y="4584514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A361AA-7A38-4B04-9626-6490563E3196}"/>
              </a:ext>
            </a:extLst>
          </p:cNvPr>
          <p:cNvCxnSpPr>
            <a:cxnSpLocks/>
          </p:cNvCxnSpPr>
          <p:nvPr/>
        </p:nvCxnSpPr>
        <p:spPr>
          <a:xfrm>
            <a:off x="4684077" y="5192414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5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0ADCC-E69A-4678-9B68-82B15CB8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Cache memory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512A5-C08A-4874-A523-8BC496F8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7A42-9D5A-4371-A962-76A7E5DABFE5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372C59-B073-4437-B00A-90715DBEAE62}"/>
              </a:ext>
            </a:extLst>
          </p:cNvPr>
          <p:cNvGrpSpPr/>
          <p:nvPr/>
        </p:nvGrpSpPr>
        <p:grpSpPr>
          <a:xfrm>
            <a:off x="3136805" y="1794235"/>
            <a:ext cx="1508858" cy="1470318"/>
            <a:chOff x="5035979" y="1193963"/>
            <a:chExt cx="1508858" cy="147031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FDD61E-FC2A-40E3-862E-8265053662F6}"/>
                </a:ext>
              </a:extLst>
            </p:cNvPr>
            <p:cNvGrpSpPr/>
            <p:nvPr/>
          </p:nvGrpSpPr>
          <p:grpSpPr>
            <a:xfrm>
              <a:off x="5090236" y="1209680"/>
              <a:ext cx="1454601" cy="1454601"/>
              <a:chOff x="2976543" y="1001591"/>
              <a:chExt cx="1454601" cy="145460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A305760-9572-4019-BDE3-9EAE3641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CBD361-64FA-4DF0-B751-A889809D54BA}"/>
                  </a:ext>
                </a:extLst>
              </p:cNvPr>
              <p:cNvSpPr txBox="1"/>
              <p:nvPr/>
            </p:nvSpPr>
            <p:spPr>
              <a:xfrm>
                <a:off x="3341591" y="15396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Attacker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E6AB74-0F40-404F-82FE-06BA09E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5979" y="1193963"/>
              <a:ext cx="456570" cy="433923"/>
            </a:xfrm>
            <a:prstGeom prst="rect">
              <a:avLst/>
            </a:prstGeom>
          </p:spPr>
        </p:pic>
      </p:grpSp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id="{12B5348F-7B99-482E-AEFC-F6C2BCF0153D}"/>
              </a:ext>
            </a:extLst>
          </p:cNvPr>
          <p:cNvSpPr/>
          <p:nvPr/>
        </p:nvSpPr>
        <p:spPr bwMode="auto">
          <a:xfrm>
            <a:off x="626823" y="3586960"/>
            <a:ext cx="3784413" cy="2295408"/>
          </a:xfrm>
          <a:prstGeom prst="roundRect">
            <a:avLst>
              <a:gd name="adj" fmla="val 302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6F6B03-CEEF-4F3C-B3CC-52FE2C7DAF96}"/>
              </a:ext>
            </a:extLst>
          </p:cNvPr>
          <p:cNvSpPr/>
          <p:nvPr/>
        </p:nvSpPr>
        <p:spPr bwMode="auto">
          <a:xfrm>
            <a:off x="639693" y="3041924"/>
            <a:ext cx="3755858" cy="505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6A322-AA91-4A94-B36B-F837E6AA8736}"/>
              </a:ext>
            </a:extLst>
          </p:cNvPr>
          <p:cNvSpPr txBox="1"/>
          <p:nvPr/>
        </p:nvSpPr>
        <p:spPr>
          <a:xfrm>
            <a:off x="1765090" y="3088920"/>
            <a:ext cx="13260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software</a:t>
            </a:r>
          </a:p>
          <a:p>
            <a:pPr algn="ctr"/>
            <a:r>
              <a:rPr kumimoji="1" lang="en-US" altLang="ko-KR" sz="11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(OS, Hypervisor)</a:t>
            </a:r>
            <a:endParaRPr kumimoji="1" lang="ko-KR" altLang="en-US" sz="11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A65DA3-0B3C-45FC-A1AA-2E92EB0E8BCB}"/>
              </a:ext>
            </a:extLst>
          </p:cNvPr>
          <p:cNvGrpSpPr/>
          <p:nvPr/>
        </p:nvGrpSpPr>
        <p:grpSpPr>
          <a:xfrm>
            <a:off x="410649" y="1797622"/>
            <a:ext cx="1454601" cy="1454601"/>
            <a:chOff x="3126877" y="1009333"/>
            <a:chExt cx="1454601" cy="145460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40B1B61-9498-4B2F-95AF-04BF24B4EEE5}"/>
                </a:ext>
              </a:extLst>
            </p:cNvPr>
            <p:cNvGrpSpPr/>
            <p:nvPr/>
          </p:nvGrpSpPr>
          <p:grpSpPr>
            <a:xfrm>
              <a:off x="3126877" y="1009333"/>
              <a:ext cx="1454601" cy="1454601"/>
              <a:chOff x="2976543" y="1001591"/>
              <a:chExt cx="1454601" cy="145460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BE8A25F-E661-4C35-A8C0-53ECD2BE7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43" y="1001591"/>
                <a:ext cx="1454601" cy="145460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E36CDC-87CA-4177-9301-9125682BAED9}"/>
                  </a:ext>
                </a:extLst>
              </p:cNvPr>
              <p:cNvSpPr txBox="1"/>
              <p:nvPr/>
            </p:nvSpPr>
            <p:spPr>
              <a:xfrm>
                <a:off x="3395381" y="1539686"/>
                <a:ext cx="595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Victim</a:t>
                </a:r>
                <a:endPara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95D292-AA93-43CF-B8E1-319C3CE7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08" b="99398" l="1537" r="100000">
                          <a14:foregroundMark x1="16042" y1="21364" x2="19500" y2="59779"/>
                          <a14:foregroundMark x1="20173" y1="59779" x2="82517" y2="57573"/>
                          <a14:foregroundMark x1="82517" y1="57573" x2="76657" y2="14443"/>
                          <a14:foregroundMark x1="76657" y1="14443" x2="15274" y2="22367"/>
                          <a14:foregroundMark x1="45533" y1="18355" x2="50720" y2="57974"/>
                          <a14:foregroundMark x1="34678" y1="21765" x2="40250" y2="53260"/>
                          <a14:foregroundMark x1="28434" y1="26981" x2="35062" y2="53260"/>
                          <a14:foregroundMark x1="29587" y1="36108" x2="34486" y2="58175"/>
                          <a14:foregroundMark x1="22863" y1="36108" x2="30932" y2="51254"/>
                          <a14:foregroundMark x1="32373" y1="32497" x2="35062" y2="40120"/>
                          <a14:foregroundMark x1="39097" y1="30090" x2="45149" y2="42227"/>
                          <a14:foregroundMark x1="38905" y1="29188" x2="40442" y2="44634"/>
                          <a14:foregroundMark x1="38905" y1="34303" x2="43324" y2="48044"/>
                          <a14:foregroundMark x1="53410" y1="29388" x2="64841" y2="51655"/>
                          <a14:foregroundMark x1="56964" y1="27583" x2="74352" y2="49850"/>
                          <a14:foregroundMark x1="60423" y1="27182" x2="78770" y2="53260"/>
                          <a14:foregroundMark x1="61960" y1="26379" x2="76849" y2="45236"/>
                          <a14:foregroundMark x1="69356" y1="28385" x2="78386" y2="42427"/>
                          <a14:foregroundMark x1="70509" y1="27583" x2="79443" y2="442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9832" y="1112375"/>
              <a:ext cx="367641" cy="32454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0ACB51-ED2B-4C70-B0AE-472BF85D0079}"/>
              </a:ext>
            </a:extLst>
          </p:cNvPr>
          <p:cNvSpPr/>
          <p:nvPr/>
        </p:nvSpPr>
        <p:spPr>
          <a:xfrm>
            <a:off x="772337" y="3818172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561816-CC82-4D41-BF50-F3F3FB406151}"/>
              </a:ext>
            </a:extLst>
          </p:cNvPr>
          <p:cNvSpPr/>
          <p:nvPr/>
        </p:nvSpPr>
        <p:spPr>
          <a:xfrm>
            <a:off x="772336" y="4065989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6B7141-579F-4A48-B699-90894974288F}"/>
              </a:ext>
            </a:extLst>
          </p:cNvPr>
          <p:cNvSpPr/>
          <p:nvPr/>
        </p:nvSpPr>
        <p:spPr>
          <a:xfrm>
            <a:off x="772336" y="4312204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CBE88D-17DB-45AF-BBFB-5315644896AB}"/>
              </a:ext>
            </a:extLst>
          </p:cNvPr>
          <p:cNvSpPr/>
          <p:nvPr/>
        </p:nvSpPr>
        <p:spPr>
          <a:xfrm>
            <a:off x="772335" y="4775580"/>
            <a:ext cx="3515065" cy="38152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Last-level cache (LLC or L3)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A53A11-114F-4111-BB07-3266A9255A75}"/>
              </a:ext>
            </a:extLst>
          </p:cNvPr>
          <p:cNvSpPr/>
          <p:nvPr/>
        </p:nvSpPr>
        <p:spPr>
          <a:xfrm>
            <a:off x="772334" y="5383480"/>
            <a:ext cx="3515065" cy="381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Main memory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4848B0-E418-41C3-9640-C1F549BA3325}"/>
              </a:ext>
            </a:extLst>
          </p:cNvPr>
          <p:cNvSpPr/>
          <p:nvPr/>
        </p:nvSpPr>
        <p:spPr>
          <a:xfrm>
            <a:off x="3329711" y="3822825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Core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F6DF9C-161C-4E69-968D-AD35EDA60B0A}"/>
              </a:ext>
            </a:extLst>
          </p:cNvPr>
          <p:cNvSpPr/>
          <p:nvPr/>
        </p:nvSpPr>
        <p:spPr>
          <a:xfrm>
            <a:off x="3329710" y="4070642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L1 cache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CA22D1-626C-4664-BB73-22FB44B2B00A}"/>
              </a:ext>
            </a:extLst>
          </p:cNvPr>
          <p:cNvSpPr/>
          <p:nvPr/>
        </p:nvSpPr>
        <p:spPr>
          <a:xfrm>
            <a:off x="3329710" y="4316857"/>
            <a:ext cx="935603" cy="247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L2 cache</a:t>
            </a:r>
            <a:endParaRPr lang="ko-KR" altLang="en-US" sz="14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4ECFCA1-2C22-4E2B-857C-BBDCAD13E106}"/>
              </a:ext>
            </a:extLst>
          </p:cNvPr>
          <p:cNvCxnSpPr>
            <a:cxnSpLocks/>
          </p:cNvCxnSpPr>
          <p:nvPr/>
        </p:nvCxnSpPr>
        <p:spPr>
          <a:xfrm>
            <a:off x="1263015" y="45600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CB4D5E-2DB1-4EB2-A750-BB493C052BCF}"/>
              </a:ext>
            </a:extLst>
          </p:cNvPr>
          <p:cNvCxnSpPr>
            <a:cxnSpLocks/>
          </p:cNvCxnSpPr>
          <p:nvPr/>
        </p:nvCxnSpPr>
        <p:spPr>
          <a:xfrm>
            <a:off x="3822064" y="45600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A361AA-7A38-4B04-9626-6490563E3196}"/>
              </a:ext>
            </a:extLst>
          </p:cNvPr>
          <p:cNvCxnSpPr>
            <a:cxnSpLocks/>
          </p:cNvCxnSpPr>
          <p:nvPr/>
        </p:nvCxnSpPr>
        <p:spPr>
          <a:xfrm>
            <a:off x="2483802" y="5167921"/>
            <a:ext cx="0" cy="215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128BF58C-F0D0-4782-949B-C37B69AAA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462783"/>
              </p:ext>
            </p:extLst>
          </p:nvPr>
        </p:nvGraphicFramePr>
        <p:xfrm>
          <a:off x="5998867" y="3397803"/>
          <a:ext cx="3377190" cy="1828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62865">
                  <a:extLst>
                    <a:ext uri="{9D8B030D-6E8A-4147-A177-3AD203B41FA5}">
                      <a16:colId xmlns:a16="http://schemas.microsoft.com/office/drawing/2014/main" val="2957193456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2848928067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603115189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29548253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812271071"/>
                    </a:ext>
                  </a:extLst>
                </a:gridCol>
                <a:gridCol w="562865">
                  <a:extLst>
                    <a:ext uri="{9D8B030D-6E8A-4147-A177-3AD203B41FA5}">
                      <a16:colId xmlns:a16="http://schemas.microsoft.com/office/drawing/2014/main" val="3663058007"/>
                    </a:ext>
                  </a:extLst>
                </a:gridCol>
              </a:tblGrid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4243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2139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806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76888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411736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37D2847-27AF-48A7-A934-44A4DC3E11A2}"/>
              </a:ext>
            </a:extLst>
          </p:cNvPr>
          <p:cNvSpPr/>
          <p:nvPr/>
        </p:nvSpPr>
        <p:spPr>
          <a:xfrm rot="20359378">
            <a:off x="4338209" y="4602052"/>
            <a:ext cx="1182056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58AD54-7199-4891-97E4-FD66E851A1E5}"/>
              </a:ext>
            </a:extLst>
          </p:cNvPr>
          <p:cNvSpPr txBox="1"/>
          <p:nvPr/>
        </p:nvSpPr>
        <p:spPr>
          <a:xfrm>
            <a:off x="6910697" y="294272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L3 cache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99579580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사용자 지정 2">
      <a:majorFont>
        <a:latin typeface="Arial"/>
        <a:ea typeface="HY견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25130</TotalTime>
  <Words>1240</Words>
  <Application>Microsoft Office PowerPoint</Application>
  <PresentationFormat>A4 용지(210x297mm)</PresentationFormat>
  <Paragraphs>315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Apple SD Gothic Neo</vt:lpstr>
      <vt:lpstr>Apple SD Gothic Neo ExtraBold</vt:lpstr>
      <vt:lpstr>HY견고딕</vt:lpstr>
      <vt:lpstr>맑은 고딕</vt:lpstr>
      <vt:lpstr>BatangChe</vt:lpstr>
      <vt:lpstr>Arial</vt:lpstr>
      <vt:lpstr>Calibri</vt:lpstr>
      <vt:lpstr>Cambria</vt:lpstr>
      <vt:lpstr>Courier New</vt:lpstr>
      <vt:lpstr>추억</vt:lpstr>
      <vt:lpstr>Cache Timing Attacks</vt:lpstr>
      <vt:lpstr>Software-based system protection</vt:lpstr>
      <vt:lpstr>Threats to software-based system protection</vt:lpstr>
      <vt:lpstr>PowerPoint 프레젠테이션</vt:lpstr>
      <vt:lpstr>Cache memory</vt:lpstr>
      <vt:lpstr>Cache memory</vt:lpstr>
      <vt:lpstr>Cache memory</vt:lpstr>
      <vt:lpstr>Cache memory</vt:lpstr>
      <vt:lpstr>Cache memory</vt:lpstr>
      <vt:lpstr>Cache memory</vt:lpstr>
      <vt:lpstr>Cache memory</vt:lpstr>
      <vt:lpstr>Cache memory</vt:lpstr>
      <vt:lpstr>Flush+Reload</vt:lpstr>
      <vt:lpstr>Flush+Reload</vt:lpstr>
      <vt:lpstr>Flush+Reload</vt:lpstr>
      <vt:lpstr>Flush+Reload</vt:lpstr>
      <vt:lpstr>Flush+Reload</vt:lpstr>
      <vt:lpstr>Flush+Reload</vt:lpstr>
      <vt:lpstr>Prime+Probe</vt:lpstr>
      <vt:lpstr>Prime+Probe</vt:lpstr>
      <vt:lpstr>Prime+Probe</vt:lpstr>
      <vt:lpstr>Comparison</vt:lpstr>
      <vt:lpstr>PowerPoint 프레젠테이션</vt:lpstr>
      <vt:lpstr>Attack on ECDSA</vt:lpstr>
      <vt:lpstr>Attack on ECDSA</vt:lpstr>
      <vt:lpstr>Attack on RSA</vt:lpstr>
      <vt:lpstr>Attack on RSA</vt:lpstr>
      <vt:lpstr>Retrieving key stroke information</vt:lpstr>
      <vt:lpstr>PowerPoint 프레젠테이션</vt:lpstr>
      <vt:lpstr>Constant time programming</vt:lpstr>
      <vt:lpstr>Constant time programming (Cont’d)</vt:lpstr>
      <vt:lpstr>Cache partitioning</vt:lpstr>
      <vt:lpstr>Adding noise to time sources</vt:lpstr>
      <vt:lpstr>Runtime detection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CSA-Mitigation</dc:title>
  <dc:creator>Windows 사용자</dc:creator>
  <cp:lastModifiedBy>신 영주</cp:lastModifiedBy>
  <cp:revision>856</cp:revision>
  <dcterms:created xsi:type="dcterms:W3CDTF">2017-05-22T14:10:10Z</dcterms:created>
  <dcterms:modified xsi:type="dcterms:W3CDTF">2020-10-09T03:42:42Z</dcterms:modified>
</cp:coreProperties>
</file>